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sldIdLst>
    <p:sldId id="261" r:id="rId2"/>
    <p:sldId id="262" r:id="rId3"/>
    <p:sldId id="258" r:id="rId4"/>
    <p:sldId id="260" r:id="rId5"/>
    <p:sldId id="257" r:id="rId6"/>
    <p:sldId id="259" r:id="rId7"/>
    <p:sldId id="263" r:id="rId8"/>
    <p:sldId id="264" r:id="rId9"/>
  </p:sldIdLst>
  <p:sldSz cx="9144000" cy="6858000" type="screen4x3"/>
  <p:notesSz cx="6858000" cy="9144000"/>
  <p:custShowLst>
    <p:custShow name="Custom Show 1" id="0">
      <p:sldLst>
        <p:sld r:id="rId2"/>
        <p:sld r:id="rId4"/>
        <p:sld r:id="rId5"/>
        <p:sld r:id="rId7"/>
      </p:sldLst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329" autoAdjust="0"/>
    <p:restoredTop sz="94714" autoAdjust="0"/>
  </p:normalViewPr>
  <p:slideViewPr>
    <p:cSldViewPr>
      <p:cViewPr varScale="1">
        <p:scale>
          <a:sx n="113" d="100"/>
          <a:sy n="113" d="100"/>
        </p:scale>
        <p:origin x="13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usinessstudent.com/topics/11-awesome-reasons-why-you-should-study-business/" TargetMode="External"/><Relationship Id="rId1" Type="http://schemas.openxmlformats.org/officeDocument/2006/relationships/image" Target="../media/image8.jpe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Desktop_computer" TargetMode="External"/><Relationship Id="rId1" Type="http://schemas.openxmlformats.org/officeDocument/2006/relationships/image" Target="../media/image9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usinessstudent.com/topics/11-awesome-reasons-why-you-should-study-business/" TargetMode="External"/><Relationship Id="rId1" Type="http://schemas.openxmlformats.org/officeDocument/2006/relationships/image" Target="../media/image8.jpe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Desktop_computer" TargetMode="External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A2F093-16DA-4BFB-A61E-7C54E8CF88B0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29EDB35-FFCA-48F3-9C51-B9755F13D910}">
      <dgm:prSet custT="1"/>
      <dgm:spPr>
        <a:solidFill>
          <a:srgbClr val="4F81BD">
            <a:hueOff val="0"/>
            <a:satOff val="0"/>
            <a:lumOff val="0"/>
            <a:alphaOff val="0"/>
          </a:srgbClr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6985" tIns="6985" rIns="6985" bIns="6985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solidFill>
                <a:prstClr val="white"/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/>
              <a:ea typeface="+mn-ea"/>
              <a:cs typeface="+mn-cs"/>
            </a:rPr>
            <a:t>Andy Burns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solidFill>
                <a:prstClr val="white"/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/>
              <a:ea typeface="+mn-ea"/>
              <a:cs typeface="+mn-cs"/>
            </a:rPr>
            <a:t>Secretarial Skills Trainer</a:t>
          </a:r>
        </a:p>
      </dgm:t>
    </dgm:pt>
    <dgm:pt modelId="{284FC455-9315-46D1-83DA-144AB535EDD4}" type="parTrans" cxnId="{DF1F5126-C7AF-4877-ABCB-D55EC95DA603}">
      <dgm:prSet/>
      <dgm:spPr/>
      <dgm:t>
        <a:bodyPr/>
        <a:lstStyle/>
        <a:p>
          <a:endParaRPr lang="en-GB" dirty="0"/>
        </a:p>
      </dgm:t>
    </dgm:pt>
    <dgm:pt modelId="{8444A474-3819-4835-9D23-30E70986CA9C}" type="sibTrans" cxnId="{DF1F5126-C7AF-4877-ABCB-D55EC95DA603}">
      <dgm:prSet/>
      <dgm:spPr/>
      <dgm:t>
        <a:bodyPr/>
        <a:lstStyle/>
        <a:p>
          <a:endParaRPr lang="en-GB"/>
        </a:p>
      </dgm:t>
    </dgm:pt>
    <dgm:pt modelId="{2ED98393-0D37-40B8-BD2D-7E855C1F9A5E}">
      <dgm:prSet custT="1"/>
      <dgm:spPr>
        <a:solidFill>
          <a:srgbClr val="4F81BD">
            <a:hueOff val="0"/>
            <a:satOff val="0"/>
            <a:lumOff val="0"/>
            <a:alphaOff val="0"/>
          </a:srgbClr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6985" tIns="6985" rIns="6985" bIns="6985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solidFill>
                <a:prstClr val="white"/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/>
              <a:ea typeface="+mn-ea"/>
              <a:cs typeface="+mn-cs"/>
            </a:rPr>
            <a:t>Peter Hums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solidFill>
                <a:prstClr val="white"/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/>
              <a:ea typeface="+mn-ea"/>
              <a:cs typeface="+mn-cs"/>
            </a:rPr>
            <a:t>Training Needs Assessment Officer</a:t>
          </a:r>
        </a:p>
      </dgm:t>
    </dgm:pt>
    <dgm:pt modelId="{023CF366-1880-43F9-B56A-BA07ED5E6A60}" type="parTrans" cxnId="{8B0F610F-7CE3-4C3B-BE2E-2B9F61569CA4}">
      <dgm:prSet/>
      <dgm:spPr/>
      <dgm:t>
        <a:bodyPr/>
        <a:lstStyle/>
        <a:p>
          <a:endParaRPr lang="en-GB" dirty="0"/>
        </a:p>
      </dgm:t>
    </dgm:pt>
    <dgm:pt modelId="{47791697-35B4-428A-BFA0-DDEA818571E2}" type="sibTrans" cxnId="{8B0F610F-7CE3-4C3B-BE2E-2B9F61569CA4}">
      <dgm:prSet/>
      <dgm:spPr/>
      <dgm:t>
        <a:bodyPr/>
        <a:lstStyle/>
        <a:p>
          <a:endParaRPr lang="en-GB"/>
        </a:p>
      </dgm:t>
    </dgm:pt>
    <dgm:pt modelId="{0C8540B1-085B-4C0F-AE38-04C54A0DD691}">
      <dgm:prSet custT="1"/>
      <dgm:spPr>
        <a:solidFill>
          <a:srgbClr val="4F81BD">
            <a:hueOff val="0"/>
            <a:satOff val="0"/>
            <a:lumOff val="0"/>
            <a:alphaOff val="0"/>
          </a:srgbClr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6985" tIns="6985" rIns="6985" bIns="6985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solidFill>
                <a:prstClr val="white"/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/>
              <a:ea typeface="+mn-ea"/>
              <a:cs typeface="+mn-cs"/>
            </a:rPr>
            <a:t>Ralph Shine</a:t>
          </a:r>
          <a:br>
            <a:rPr lang="en-GB" sz="1100" b="1" kern="1200" dirty="0">
              <a:solidFill>
                <a:prstClr val="white"/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/>
              <a:ea typeface="+mn-ea"/>
              <a:cs typeface="+mn-cs"/>
            </a:rPr>
          </a:br>
          <a:r>
            <a:rPr lang="en-GB" sz="1100" b="1" kern="1200" dirty="0">
              <a:solidFill>
                <a:prstClr val="white"/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/>
              <a:ea typeface="+mn-ea"/>
              <a:cs typeface="+mn-cs"/>
            </a:rPr>
            <a:t>Assistant Manager</a:t>
          </a:r>
        </a:p>
      </dgm:t>
    </dgm:pt>
    <dgm:pt modelId="{66F1D112-0778-4489-9248-FF1872213BA6}" type="parTrans" cxnId="{1D73ACBE-D662-44E7-BFEB-C5923072331C}">
      <dgm:prSet/>
      <dgm:spPr/>
      <dgm:t>
        <a:bodyPr/>
        <a:lstStyle/>
        <a:p>
          <a:endParaRPr lang="en-GB" dirty="0"/>
        </a:p>
      </dgm:t>
    </dgm:pt>
    <dgm:pt modelId="{7F55EC2D-A770-414D-AFD5-981D14CE9293}" type="sibTrans" cxnId="{1D73ACBE-D662-44E7-BFEB-C5923072331C}">
      <dgm:prSet/>
      <dgm:spPr/>
      <dgm:t>
        <a:bodyPr/>
        <a:lstStyle/>
        <a:p>
          <a:endParaRPr lang="en-GB"/>
        </a:p>
      </dgm:t>
    </dgm:pt>
    <dgm:pt modelId="{B0AE35BE-B9C6-48DA-B496-801782A8B1FC}">
      <dgm:prSet custT="1"/>
      <dgm:spPr>
        <a:solidFill>
          <a:srgbClr val="4F81BD">
            <a:hueOff val="0"/>
            <a:satOff val="0"/>
            <a:lumOff val="0"/>
            <a:alphaOff val="0"/>
          </a:srgbClr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6985" tIns="6985" rIns="6985" bIns="6985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solidFill>
                <a:prstClr val="white"/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/>
              <a:ea typeface="+mn-ea"/>
              <a:cs typeface="+mn-cs"/>
            </a:rPr>
            <a:t>Kay </a:t>
          </a:r>
          <a:r>
            <a:rPr lang="en-GB" sz="1100" b="1" kern="1200" dirty="0" err="1">
              <a:solidFill>
                <a:prstClr val="white"/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/>
              <a:ea typeface="+mn-ea"/>
              <a:cs typeface="+mn-cs"/>
            </a:rPr>
            <a:t>Murrey</a:t>
          </a:r>
          <a:endParaRPr lang="en-GB" sz="1100" b="1" kern="1200" dirty="0">
            <a:solidFill>
              <a:prstClr val="white"/>
            </a:solidFill>
            <a:effectLst>
              <a:glow rad="101600">
                <a:srgbClr val="C0504D">
                  <a:satMod val="175000"/>
                  <a:alpha val="40000"/>
                </a:srgbClr>
              </a:glow>
              <a:outerShdw blurRad="38100" dist="38100" dir="2700000" algn="tl">
                <a:srgbClr val="000000">
                  <a:alpha val="43137"/>
                </a:srgbClr>
              </a:outerShdw>
              <a:reflection blurRad="6350" stA="55000" endA="300" endPos="45500" dir="5400000" sy="-100000" algn="bl" rotWithShape="0"/>
            </a:effectLst>
            <a:latin typeface="Arial" panose="020B0604020202020204"/>
            <a:ea typeface="+mn-ea"/>
            <a:cs typeface="+mn-cs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solidFill>
                <a:prstClr val="white"/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/>
              <a:ea typeface="+mn-ea"/>
              <a:cs typeface="+mn-cs"/>
            </a:rPr>
            <a:t>Secretarial Skills Trainer</a:t>
          </a:r>
        </a:p>
      </dgm:t>
    </dgm:pt>
    <dgm:pt modelId="{87CEE33E-728B-40BD-8249-D07B0EF78F5C}" type="sibTrans" cxnId="{7AA8C569-FF25-4BE2-9D59-0F12DB144950}">
      <dgm:prSet/>
      <dgm:spPr/>
      <dgm:t>
        <a:bodyPr/>
        <a:lstStyle/>
        <a:p>
          <a:endParaRPr lang="en-GB"/>
        </a:p>
      </dgm:t>
    </dgm:pt>
    <dgm:pt modelId="{A575B0A7-1EC8-440B-BB18-60EB3E8C1641}" type="parTrans" cxnId="{7AA8C569-FF25-4BE2-9D59-0F12DB144950}">
      <dgm:prSet/>
      <dgm:spPr/>
      <dgm:t>
        <a:bodyPr/>
        <a:lstStyle/>
        <a:p>
          <a:endParaRPr lang="en-GB" dirty="0"/>
        </a:p>
      </dgm:t>
    </dgm:pt>
    <dgm:pt modelId="{FE0D9594-00DB-4ECE-98E3-1EC3C99E41C1}">
      <dgm:prSet custT="1"/>
      <dgm:spPr>
        <a:solidFill>
          <a:srgbClr val="4F81BD">
            <a:hueOff val="0"/>
            <a:satOff val="0"/>
            <a:lumOff val="0"/>
            <a:alphaOff val="0"/>
          </a:srgbClr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6985" tIns="6985" rIns="6985" bIns="6985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  <a:reflection blurRad="6350" stA="55000" endA="300" endPos="45500" dir="5400000" sy="-100000" algn="bl" rotWithShape="0"/>
            </a:effectLst>
            <a:latin typeface="Arial" panose="020B0604020202020204"/>
            <a:ea typeface="+mn-ea"/>
            <a:cs typeface="+mn-cs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solidFill>
                <a:prstClr val="white"/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/>
              <a:ea typeface="+mn-ea"/>
              <a:cs typeface="+mn-cs"/>
            </a:rPr>
            <a:t>Martin Kay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solidFill>
                <a:prstClr val="white"/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/>
              <a:ea typeface="+mn-ea"/>
              <a:cs typeface="+mn-cs"/>
            </a:rPr>
            <a:t>IT Skills Trainer</a:t>
          </a:r>
          <a:br>
            <a:rPr lang="en-GB" sz="11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/>
              <a:ea typeface="+mn-ea"/>
              <a:cs typeface="+mn-cs"/>
            </a:rPr>
          </a:br>
          <a:endParaRPr lang="en-GB" sz="11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  <a:reflection blurRad="6350" stA="55000" endA="300" endPos="45500" dir="5400000" sy="-100000" algn="bl" rotWithShape="0"/>
            </a:effectLst>
            <a:latin typeface="Arial" panose="020B0604020202020204"/>
            <a:ea typeface="+mn-ea"/>
            <a:cs typeface="+mn-cs"/>
          </a:endParaRPr>
        </a:p>
      </dgm:t>
    </dgm:pt>
    <dgm:pt modelId="{0F576F0C-30E8-49C4-A117-161CE2989F2E}" type="parTrans" cxnId="{1E4B4FED-ECCC-44BF-BDC2-9D677B9474DA}">
      <dgm:prSet/>
      <dgm:spPr/>
      <dgm:t>
        <a:bodyPr/>
        <a:lstStyle/>
        <a:p>
          <a:endParaRPr lang="en-GB" dirty="0"/>
        </a:p>
      </dgm:t>
    </dgm:pt>
    <dgm:pt modelId="{496FD854-49BE-4FA2-B2BF-DB19F03AE011}" type="sibTrans" cxnId="{1E4B4FED-ECCC-44BF-BDC2-9D677B9474DA}">
      <dgm:prSet/>
      <dgm:spPr/>
      <dgm:t>
        <a:bodyPr/>
        <a:lstStyle/>
        <a:p>
          <a:endParaRPr lang="en-GB"/>
        </a:p>
      </dgm:t>
    </dgm:pt>
    <dgm:pt modelId="{1ED0DF0B-5159-4493-8CBB-140C230AB924}">
      <dgm:prSet custT="1"/>
      <dgm:spPr>
        <a:solidFill>
          <a:srgbClr val="4F81BD">
            <a:hueOff val="0"/>
            <a:satOff val="0"/>
            <a:lumOff val="0"/>
            <a:alphaOff val="0"/>
          </a:srgbClr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6985" tIns="6985" rIns="6985" bIns="6985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solidFill>
                <a:prstClr val="white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/>
              <a:ea typeface="+mn-ea"/>
              <a:cs typeface="+mn-cs"/>
            </a:rPr>
            <a:t>Pauline Bees</a:t>
          </a:r>
          <a:br>
            <a:rPr lang="en-GB" sz="1100" b="1" kern="1200" dirty="0">
              <a:solidFill>
                <a:prstClr val="white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/>
              <a:ea typeface="+mn-ea"/>
              <a:cs typeface="+mn-cs"/>
            </a:rPr>
          </a:br>
          <a:r>
            <a:rPr lang="en-GB" sz="1100" b="1" kern="1200" dirty="0">
              <a:solidFill>
                <a:prstClr val="white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/>
              <a:ea typeface="+mn-ea"/>
              <a:cs typeface="+mn-cs"/>
            </a:rPr>
            <a:t>Manager</a:t>
          </a:r>
        </a:p>
      </dgm:t>
    </dgm:pt>
    <dgm:pt modelId="{58072FA5-F5C0-4293-925D-B1E4C86BEB35}" type="parTrans" cxnId="{B79F00DB-477C-4590-92CE-FDAD3F662F06}">
      <dgm:prSet/>
      <dgm:spPr/>
      <dgm:t>
        <a:bodyPr/>
        <a:lstStyle/>
        <a:p>
          <a:endParaRPr lang="en-GB" dirty="0"/>
        </a:p>
      </dgm:t>
    </dgm:pt>
    <dgm:pt modelId="{B6395C93-7F1B-473D-BAAA-9BA48DCF06E8}" type="sibTrans" cxnId="{B79F00DB-477C-4590-92CE-FDAD3F662F06}">
      <dgm:prSet/>
      <dgm:spPr/>
      <dgm:t>
        <a:bodyPr/>
        <a:lstStyle/>
        <a:p>
          <a:endParaRPr lang="en-GB"/>
        </a:p>
      </dgm:t>
    </dgm:pt>
    <dgm:pt modelId="{5BE60B2A-CE26-4A99-80E3-07B0D549742C}">
      <dgm:prSet custT="1"/>
      <dgm:spPr>
        <a:solidFill>
          <a:srgbClr val="4F81BD">
            <a:hueOff val="0"/>
            <a:satOff val="0"/>
            <a:lumOff val="0"/>
            <a:alphaOff val="0"/>
          </a:srgbClr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6985" tIns="6985" rIns="6985" bIns="6985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 err="1">
              <a:solidFill>
                <a:prstClr val="white"/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/>
              <a:ea typeface="+mn-ea"/>
              <a:cs typeface="+mn-cs"/>
            </a:rPr>
            <a:t>Hazal</a:t>
          </a:r>
          <a:r>
            <a:rPr lang="en-GB" sz="1100" b="1" kern="1200" dirty="0">
              <a:solidFill>
                <a:prstClr val="white"/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/>
              <a:ea typeface="+mn-ea"/>
              <a:cs typeface="+mn-cs"/>
            </a:rPr>
            <a:t> Marks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solidFill>
                <a:prstClr val="white"/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/>
              <a:ea typeface="+mn-ea"/>
              <a:cs typeface="+mn-cs"/>
            </a:rPr>
            <a:t>Personal Assistant</a:t>
          </a:r>
        </a:p>
      </dgm:t>
    </dgm:pt>
    <dgm:pt modelId="{6CDCA614-234C-4681-88BE-0E8F86A4C5F9}" type="parTrans" cxnId="{A213CA37-797F-4A3B-8B01-8CD15D285B79}">
      <dgm:prSet/>
      <dgm:spPr/>
      <dgm:t>
        <a:bodyPr/>
        <a:lstStyle/>
        <a:p>
          <a:endParaRPr lang="en-GB" dirty="0"/>
        </a:p>
      </dgm:t>
    </dgm:pt>
    <dgm:pt modelId="{BC05C403-567C-4364-82FC-25AA5B2AE274}" type="sibTrans" cxnId="{A213CA37-797F-4A3B-8B01-8CD15D285B79}">
      <dgm:prSet/>
      <dgm:spPr/>
      <dgm:t>
        <a:bodyPr/>
        <a:lstStyle/>
        <a:p>
          <a:endParaRPr lang="en-GB"/>
        </a:p>
      </dgm:t>
    </dgm:pt>
    <dgm:pt modelId="{AF84EE91-DBC4-4B34-833B-4AAB97CBD1D8}">
      <dgm:prSet custT="1"/>
      <dgm:spPr>
        <a:solidFill>
          <a:srgbClr val="4F81BD">
            <a:hueOff val="0"/>
            <a:satOff val="0"/>
            <a:lumOff val="0"/>
            <a:alphaOff val="0"/>
          </a:srgbClr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6985" tIns="6985" rIns="6985" bIns="6985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solidFill>
                <a:prstClr val="white"/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/>
              <a:ea typeface="+mn-ea"/>
              <a:cs typeface="+mn-cs"/>
            </a:rPr>
            <a:t>Peter Lock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solidFill>
                <a:prstClr val="white"/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/>
              <a:ea typeface="+mn-ea"/>
              <a:cs typeface="+mn-cs"/>
            </a:rPr>
            <a:t>Becky Blane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solidFill>
                <a:prstClr val="white"/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/>
              <a:ea typeface="+mn-ea"/>
              <a:cs typeface="+mn-cs"/>
            </a:rPr>
            <a:t>Administration Assistants</a:t>
          </a:r>
        </a:p>
      </dgm:t>
    </dgm:pt>
    <dgm:pt modelId="{EEDFA32E-436A-45A5-AB5F-2B6C6F138464}" type="parTrans" cxnId="{8700B8B3-7CD8-4E3C-BE57-8920C766C85D}">
      <dgm:prSet/>
      <dgm:spPr/>
      <dgm:t>
        <a:bodyPr/>
        <a:lstStyle/>
        <a:p>
          <a:endParaRPr lang="en-GB"/>
        </a:p>
      </dgm:t>
    </dgm:pt>
    <dgm:pt modelId="{9060DCDC-8E97-4910-8CAD-81FD007FD6FF}" type="sibTrans" cxnId="{8700B8B3-7CD8-4E3C-BE57-8920C766C85D}">
      <dgm:prSet/>
      <dgm:spPr/>
      <dgm:t>
        <a:bodyPr/>
        <a:lstStyle/>
        <a:p>
          <a:endParaRPr lang="en-GB"/>
        </a:p>
      </dgm:t>
    </dgm:pt>
    <dgm:pt modelId="{F2412127-C60A-4840-8424-2C131E9782E3}">
      <dgm:prSet custT="1"/>
      <dgm:spPr>
        <a:solidFill>
          <a:srgbClr val="4F81BD">
            <a:hueOff val="0"/>
            <a:satOff val="0"/>
            <a:lumOff val="0"/>
            <a:alphaOff val="0"/>
          </a:srgbClr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6985" tIns="6985" rIns="6985" bIns="6985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solidFill>
                <a:prstClr val="white"/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/>
              <a:ea typeface="+mn-ea"/>
              <a:cs typeface="+mn-cs"/>
            </a:rPr>
            <a:t>Mark Duke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solidFill>
                <a:prstClr val="white"/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/>
              <a:ea typeface="+mn-ea"/>
              <a:cs typeface="+mn-cs"/>
            </a:rPr>
            <a:t>Administration Assistant</a:t>
          </a:r>
        </a:p>
      </dgm:t>
    </dgm:pt>
    <dgm:pt modelId="{3FBF895E-6694-4DF4-8803-F7786B78C87C}" type="parTrans" cxnId="{B16D0F10-05CA-4AB8-A74E-E9A352E5E0E2}">
      <dgm:prSet/>
      <dgm:spPr/>
      <dgm:t>
        <a:bodyPr/>
        <a:lstStyle/>
        <a:p>
          <a:endParaRPr lang="en-GB"/>
        </a:p>
      </dgm:t>
    </dgm:pt>
    <dgm:pt modelId="{805B9E90-F2A9-46AF-B339-93FFAE2BDC11}" type="sibTrans" cxnId="{B16D0F10-05CA-4AB8-A74E-E9A352E5E0E2}">
      <dgm:prSet/>
      <dgm:spPr/>
      <dgm:t>
        <a:bodyPr/>
        <a:lstStyle/>
        <a:p>
          <a:endParaRPr lang="en-GB"/>
        </a:p>
      </dgm:t>
    </dgm:pt>
    <dgm:pt modelId="{8482CCE7-7ACC-430A-A57F-EB764CBEE7B7}">
      <dgm:prSet custT="1"/>
      <dgm:spPr>
        <a:solidFill>
          <a:srgbClr val="4F81BD">
            <a:hueOff val="0"/>
            <a:satOff val="0"/>
            <a:lumOff val="0"/>
            <a:alphaOff val="0"/>
          </a:srgbClr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6985" tIns="6985" rIns="6985" bIns="6985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solidFill>
                <a:prstClr val="white"/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/>
              <a:ea typeface="+mn-ea"/>
              <a:cs typeface="+mn-cs"/>
            </a:rPr>
            <a:t>Clare Gain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solidFill>
                <a:prstClr val="white"/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/>
              <a:ea typeface="+mn-ea"/>
              <a:cs typeface="+mn-cs"/>
            </a:rPr>
            <a:t>Administration Assistant</a:t>
          </a:r>
        </a:p>
      </dgm:t>
    </dgm:pt>
    <dgm:pt modelId="{6B574C89-A7DA-4F09-8946-70181379C518}" type="parTrans" cxnId="{41A016AA-9399-48E3-B375-CAC21221C813}">
      <dgm:prSet/>
      <dgm:spPr/>
      <dgm:t>
        <a:bodyPr/>
        <a:lstStyle/>
        <a:p>
          <a:endParaRPr lang="en-GB"/>
        </a:p>
      </dgm:t>
    </dgm:pt>
    <dgm:pt modelId="{C5F5FD36-2498-41C7-AD43-BDDEC5FCA782}" type="sibTrans" cxnId="{41A016AA-9399-48E3-B375-CAC21221C813}">
      <dgm:prSet/>
      <dgm:spPr/>
      <dgm:t>
        <a:bodyPr/>
        <a:lstStyle/>
        <a:p>
          <a:endParaRPr lang="en-GB"/>
        </a:p>
      </dgm:t>
    </dgm:pt>
    <dgm:pt modelId="{8A327A30-9439-4D48-87F5-433AA080C904}" type="pres">
      <dgm:prSet presAssocID="{0DA2F093-16DA-4BFB-A61E-7C54E8CF88B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A97C895-FBED-4E56-AFBF-4A2793C18866}" type="pres">
      <dgm:prSet presAssocID="{1ED0DF0B-5159-4493-8CBB-140C230AB924}" presName="root1" presStyleCnt="0"/>
      <dgm:spPr/>
    </dgm:pt>
    <dgm:pt modelId="{DD84860F-35D7-4450-BE31-579BCD6E5784}" type="pres">
      <dgm:prSet presAssocID="{1ED0DF0B-5159-4493-8CBB-140C230AB924}" presName="LevelOneTextNode" presStyleLbl="node0" presStyleIdx="0" presStyleCnt="1" custAng="5400000" custScaleY="61805" custLinFactX="-6463" custLinFactNeighborX="-100000" custLinFactNeighborY="-77940">
        <dgm:presLayoutVars>
          <dgm:chPref val="3"/>
        </dgm:presLayoutVars>
      </dgm:prSet>
      <dgm:spPr>
        <a:xfrm>
          <a:off x="116163" y="0"/>
          <a:ext cx="1774209" cy="545424"/>
        </a:xfrm>
        <a:prstGeom prst="rect">
          <a:avLst/>
        </a:prstGeom>
      </dgm:spPr>
    </dgm:pt>
    <dgm:pt modelId="{C4D91F98-FB1A-405A-B446-997AE5DAA39C}" type="pres">
      <dgm:prSet presAssocID="{1ED0DF0B-5159-4493-8CBB-140C230AB924}" presName="level2hierChild" presStyleCnt="0"/>
      <dgm:spPr/>
    </dgm:pt>
    <dgm:pt modelId="{566D68E8-1BBC-4FC0-8C00-EBD8969836EB}" type="pres">
      <dgm:prSet presAssocID="{6CDCA614-234C-4681-88BE-0E8F86A4C5F9}" presName="conn2-1" presStyleLbl="parChTrans1D2" presStyleIdx="0" presStyleCnt="6"/>
      <dgm:spPr/>
    </dgm:pt>
    <dgm:pt modelId="{56BCE00C-2D41-4381-8DEE-4D9BE61C01CE}" type="pres">
      <dgm:prSet presAssocID="{6CDCA614-234C-4681-88BE-0E8F86A4C5F9}" presName="connTx" presStyleLbl="parChTrans1D2" presStyleIdx="0" presStyleCnt="6"/>
      <dgm:spPr/>
    </dgm:pt>
    <dgm:pt modelId="{EB5B41AE-D158-4D4F-B2D7-A8879A3780A7}" type="pres">
      <dgm:prSet presAssocID="{5BE60B2A-CE26-4A99-80E3-07B0D549742C}" presName="root2" presStyleCnt="0"/>
      <dgm:spPr/>
    </dgm:pt>
    <dgm:pt modelId="{2C3C0E50-AAFB-41B7-8F39-239DFE7DD142}" type="pres">
      <dgm:prSet presAssocID="{5BE60B2A-CE26-4A99-80E3-07B0D549742C}" presName="LevelTwoTextNode" presStyleLbl="node2" presStyleIdx="0" presStyleCnt="6" custScaleX="87086" custScaleY="108100" custLinFactX="-20689" custLinFactY="28443" custLinFactNeighborX="-100000" custLinFactNeighborY="100000">
        <dgm:presLayoutVars>
          <dgm:chPref val="3"/>
        </dgm:presLayoutVars>
      </dgm:prSet>
      <dgm:spPr>
        <a:xfrm>
          <a:off x="55336" y="705406"/>
          <a:ext cx="1557962" cy="589604"/>
        </a:xfrm>
        <a:prstGeom prst="rect">
          <a:avLst/>
        </a:prstGeom>
      </dgm:spPr>
    </dgm:pt>
    <dgm:pt modelId="{C1B806C1-F889-410F-A3FB-5AB712918303}" type="pres">
      <dgm:prSet presAssocID="{5BE60B2A-CE26-4A99-80E3-07B0D549742C}" presName="level3hierChild" presStyleCnt="0"/>
      <dgm:spPr/>
    </dgm:pt>
    <dgm:pt modelId="{77838A14-58A7-439C-8573-8EFF895A50AF}" type="pres">
      <dgm:prSet presAssocID="{3FBF895E-6694-4DF4-8803-F7786B78C87C}" presName="conn2-1" presStyleLbl="parChTrans1D3" presStyleIdx="0" presStyleCnt="3"/>
      <dgm:spPr/>
    </dgm:pt>
    <dgm:pt modelId="{36A1F93C-E88E-45A4-8F56-3F1B1EDB229A}" type="pres">
      <dgm:prSet presAssocID="{3FBF895E-6694-4DF4-8803-F7786B78C87C}" presName="connTx" presStyleLbl="parChTrans1D3" presStyleIdx="0" presStyleCnt="3"/>
      <dgm:spPr/>
    </dgm:pt>
    <dgm:pt modelId="{AAF1C622-6391-488D-BE25-5921D5E71A8A}" type="pres">
      <dgm:prSet presAssocID="{F2412127-C60A-4840-8424-2C131E9782E3}" presName="root2" presStyleCnt="0"/>
      <dgm:spPr/>
    </dgm:pt>
    <dgm:pt modelId="{588FE420-6BDE-4CFF-9A78-C5690D3FF541}" type="pres">
      <dgm:prSet presAssocID="{F2412127-C60A-4840-8424-2C131E9782E3}" presName="LevelTwoTextNode" presStyleLbl="node3" presStyleIdx="0" presStyleCnt="3" custScaleX="103755" custScaleY="106757" custLinFactX="-100000" custLinFactY="100000" custLinFactNeighborX="-144478" custLinFactNeighborY="160280">
        <dgm:presLayoutVars>
          <dgm:chPref val="3"/>
        </dgm:presLayoutVars>
      </dgm:prSet>
      <dgm:spPr>
        <a:xfrm>
          <a:off x="0" y="1428140"/>
          <a:ext cx="1856169" cy="582279"/>
        </a:xfrm>
        <a:prstGeom prst="rect">
          <a:avLst/>
        </a:prstGeom>
      </dgm:spPr>
    </dgm:pt>
    <dgm:pt modelId="{1EE456F0-BE75-4D39-9FD3-CDB40A0A4F3F}" type="pres">
      <dgm:prSet presAssocID="{F2412127-C60A-4840-8424-2C131E9782E3}" presName="level3hierChild" presStyleCnt="0"/>
      <dgm:spPr/>
    </dgm:pt>
    <dgm:pt modelId="{4D8D2FE2-4881-424A-8AE2-D5F109BDE00A}" type="pres">
      <dgm:prSet presAssocID="{66F1D112-0778-4489-9248-FF1872213BA6}" presName="conn2-1" presStyleLbl="parChTrans1D2" presStyleIdx="1" presStyleCnt="6"/>
      <dgm:spPr/>
    </dgm:pt>
    <dgm:pt modelId="{7CAD42BD-0D31-47A1-B914-77BDE621F47E}" type="pres">
      <dgm:prSet presAssocID="{66F1D112-0778-4489-9248-FF1872213BA6}" presName="connTx" presStyleLbl="parChTrans1D2" presStyleIdx="1" presStyleCnt="6"/>
      <dgm:spPr/>
    </dgm:pt>
    <dgm:pt modelId="{60385509-F536-4153-AD49-FEF9F99338A9}" type="pres">
      <dgm:prSet presAssocID="{0C8540B1-085B-4C0F-AE38-04C54A0DD691}" presName="root2" presStyleCnt="0"/>
      <dgm:spPr/>
    </dgm:pt>
    <dgm:pt modelId="{DED25A6E-7591-42B9-8C96-14A0BA95666A}" type="pres">
      <dgm:prSet presAssocID="{0C8540B1-085B-4C0F-AE38-04C54A0DD691}" presName="LevelTwoTextNode" presStyleLbl="node2" presStyleIdx="1" presStyleCnt="6" custScaleX="101054" custScaleY="99720" custLinFactNeighborX="32144" custLinFactNeighborY="-74304">
        <dgm:presLayoutVars>
          <dgm:chPref val="3"/>
        </dgm:presLayoutVars>
      </dgm:prSet>
      <dgm:spPr>
        <a:xfrm>
          <a:off x="2789508" y="361336"/>
          <a:ext cx="1807848" cy="543897"/>
        </a:xfrm>
        <a:prstGeom prst="rect">
          <a:avLst/>
        </a:prstGeom>
      </dgm:spPr>
    </dgm:pt>
    <dgm:pt modelId="{E486C43C-9CC9-4CC0-A130-B5AE3257EE8E}" type="pres">
      <dgm:prSet presAssocID="{0C8540B1-085B-4C0F-AE38-04C54A0DD691}" presName="level3hierChild" presStyleCnt="0"/>
      <dgm:spPr/>
    </dgm:pt>
    <dgm:pt modelId="{CA7D08DD-44BF-4866-B041-2D95A9B8604C}" type="pres">
      <dgm:prSet presAssocID="{6B574C89-A7DA-4F09-8946-70181379C518}" presName="conn2-1" presStyleLbl="parChTrans1D3" presStyleIdx="1" presStyleCnt="3"/>
      <dgm:spPr/>
    </dgm:pt>
    <dgm:pt modelId="{D73E0D0A-F82A-4B6F-BC2A-A57FC63E02EB}" type="pres">
      <dgm:prSet presAssocID="{6B574C89-A7DA-4F09-8946-70181379C518}" presName="connTx" presStyleLbl="parChTrans1D3" presStyleIdx="1" presStyleCnt="3"/>
      <dgm:spPr/>
    </dgm:pt>
    <dgm:pt modelId="{47F77DB3-C864-4D83-BC35-8E6B16E02A24}" type="pres">
      <dgm:prSet presAssocID="{8482CCE7-7ACC-430A-A57F-EB764CBEE7B7}" presName="root2" presStyleCnt="0"/>
      <dgm:spPr/>
    </dgm:pt>
    <dgm:pt modelId="{4C989D2D-D2C5-4856-B713-879A80D0305D}" type="pres">
      <dgm:prSet presAssocID="{8482CCE7-7ACC-430A-A57F-EB764CBEE7B7}" presName="LevelTwoTextNode" presStyleLbl="node3" presStyleIdx="1" presStyleCnt="3" custScaleX="120476" custScaleY="114191" custLinFactNeighborX="27373" custLinFactNeighborY="19240">
        <dgm:presLayoutVars>
          <dgm:chPref val="3"/>
        </dgm:presLayoutVars>
      </dgm:prSet>
      <dgm:spPr>
        <a:xfrm>
          <a:off x="4869802" y="832084"/>
          <a:ext cx="2155307" cy="622825"/>
        </a:xfrm>
        <a:prstGeom prst="rect">
          <a:avLst/>
        </a:prstGeom>
      </dgm:spPr>
    </dgm:pt>
    <dgm:pt modelId="{08ECFD50-3C91-417F-9905-9020F280E5AB}" type="pres">
      <dgm:prSet presAssocID="{8482CCE7-7ACC-430A-A57F-EB764CBEE7B7}" presName="level3hierChild" presStyleCnt="0"/>
      <dgm:spPr/>
    </dgm:pt>
    <dgm:pt modelId="{A9CAA741-1043-4DA8-8A37-D6A97C4540D5}" type="pres">
      <dgm:prSet presAssocID="{0F576F0C-30E8-49C4-A117-161CE2989F2E}" presName="conn2-1" presStyleLbl="parChTrans1D2" presStyleIdx="2" presStyleCnt="6"/>
      <dgm:spPr/>
    </dgm:pt>
    <dgm:pt modelId="{D814DDB6-21D6-480D-981B-EC0BF9969F2F}" type="pres">
      <dgm:prSet presAssocID="{0F576F0C-30E8-49C4-A117-161CE2989F2E}" presName="connTx" presStyleLbl="parChTrans1D2" presStyleIdx="2" presStyleCnt="6"/>
      <dgm:spPr/>
    </dgm:pt>
    <dgm:pt modelId="{E3AB188B-C1EE-4F28-BD55-51C84B26EB2C}" type="pres">
      <dgm:prSet presAssocID="{FE0D9594-00DB-4ECE-98E3-1EC3C99E41C1}" presName="root2" presStyleCnt="0"/>
      <dgm:spPr/>
    </dgm:pt>
    <dgm:pt modelId="{D0045429-EB68-48DD-A11E-7D3669991FA8}" type="pres">
      <dgm:prSet presAssocID="{FE0D9594-00DB-4ECE-98E3-1EC3C99E41C1}" presName="LevelTwoTextNode" presStyleLbl="node2" presStyleIdx="2" presStyleCnt="6" custScaleX="81165" custScaleY="110930" custLinFactNeighborX="870" custLinFactNeighborY="-92963">
        <dgm:presLayoutVars>
          <dgm:chPref val="3"/>
        </dgm:presLayoutVars>
      </dgm:prSet>
      <dgm:spPr>
        <a:xfrm>
          <a:off x="2230018" y="1043420"/>
          <a:ext cx="1452036" cy="605039"/>
        </a:xfrm>
        <a:prstGeom prst="rect">
          <a:avLst/>
        </a:prstGeom>
      </dgm:spPr>
    </dgm:pt>
    <dgm:pt modelId="{C47BC506-B962-471B-9480-537902668919}" type="pres">
      <dgm:prSet presAssocID="{FE0D9594-00DB-4ECE-98E3-1EC3C99E41C1}" presName="level3hierChild" presStyleCnt="0"/>
      <dgm:spPr/>
    </dgm:pt>
    <dgm:pt modelId="{08686EE9-159F-4B31-8546-1179CA8D39D8}" type="pres">
      <dgm:prSet presAssocID="{EEDFA32E-436A-45A5-AB5F-2B6C6F138464}" presName="conn2-1" presStyleLbl="parChTrans1D3" presStyleIdx="2" presStyleCnt="3"/>
      <dgm:spPr/>
    </dgm:pt>
    <dgm:pt modelId="{B8777127-2E17-4FE4-BEC1-647ED415A32E}" type="pres">
      <dgm:prSet presAssocID="{EEDFA32E-436A-45A5-AB5F-2B6C6F138464}" presName="connTx" presStyleLbl="parChTrans1D3" presStyleIdx="2" presStyleCnt="3"/>
      <dgm:spPr/>
    </dgm:pt>
    <dgm:pt modelId="{E6F5905D-6B40-400F-BE64-FC4719E055AB}" type="pres">
      <dgm:prSet presAssocID="{AF84EE91-DBC4-4B34-833B-4AAB97CBD1D8}" presName="root2" presStyleCnt="0"/>
      <dgm:spPr/>
    </dgm:pt>
    <dgm:pt modelId="{C8B30428-974F-4FBC-939F-36AC721207BA}" type="pres">
      <dgm:prSet presAssocID="{AF84EE91-DBC4-4B34-833B-4AAB97CBD1D8}" presName="LevelTwoTextNode" presStyleLbl="node3" presStyleIdx="2" presStyleCnt="3" custScaleX="130143" custScaleY="134448" custLinFactY="146579" custLinFactNeighborX="76807" custLinFactNeighborY="200000">
        <dgm:presLayoutVars>
          <dgm:chPref val="3"/>
        </dgm:presLayoutVars>
      </dgm:prSet>
      <dgm:spPr>
        <a:xfrm>
          <a:off x="5398360" y="3376654"/>
          <a:ext cx="2328249" cy="733312"/>
        </a:xfrm>
        <a:prstGeom prst="rect">
          <a:avLst/>
        </a:prstGeom>
      </dgm:spPr>
    </dgm:pt>
    <dgm:pt modelId="{BE6C961C-2D69-456A-88DB-0FD80ADC78E5}" type="pres">
      <dgm:prSet presAssocID="{AF84EE91-DBC4-4B34-833B-4AAB97CBD1D8}" presName="level3hierChild" presStyleCnt="0"/>
      <dgm:spPr/>
    </dgm:pt>
    <dgm:pt modelId="{BE81DCC8-7979-433D-94A6-756FB536DECA}" type="pres">
      <dgm:prSet presAssocID="{A575B0A7-1EC8-440B-BB18-60EB3E8C1641}" presName="conn2-1" presStyleLbl="parChTrans1D2" presStyleIdx="3" presStyleCnt="6"/>
      <dgm:spPr/>
    </dgm:pt>
    <dgm:pt modelId="{85A392AE-1262-43B8-AA0D-C06D312D5636}" type="pres">
      <dgm:prSet presAssocID="{A575B0A7-1EC8-440B-BB18-60EB3E8C1641}" presName="connTx" presStyleLbl="parChTrans1D2" presStyleIdx="3" presStyleCnt="6"/>
      <dgm:spPr/>
    </dgm:pt>
    <dgm:pt modelId="{E588ADA0-C380-451D-9D7F-4CA0B36056B3}" type="pres">
      <dgm:prSet presAssocID="{B0AE35BE-B9C6-48DA-B496-801782A8B1FC}" presName="root2" presStyleCnt="0"/>
      <dgm:spPr/>
    </dgm:pt>
    <dgm:pt modelId="{0708B7A3-D2A1-4DDF-968C-73B5E4D33127}" type="pres">
      <dgm:prSet presAssocID="{B0AE35BE-B9C6-48DA-B496-801782A8B1FC}" presName="LevelTwoTextNode" presStyleLbl="node2" presStyleIdx="3" presStyleCnt="6" custScaleX="151553" custScaleY="121000" custLinFactY="-5497" custLinFactNeighborX="870" custLinFactNeighborY="-100000">
        <dgm:presLayoutVars>
          <dgm:chPref val="3"/>
        </dgm:presLayoutVars>
      </dgm:prSet>
      <dgm:spPr>
        <a:xfrm>
          <a:off x="2230018" y="1780588"/>
          <a:ext cx="2711272" cy="659963"/>
        </a:xfrm>
        <a:prstGeom prst="rect">
          <a:avLst/>
        </a:prstGeom>
      </dgm:spPr>
    </dgm:pt>
    <dgm:pt modelId="{AE83F8DF-F92D-4439-BB73-DCBBA77D39E8}" type="pres">
      <dgm:prSet presAssocID="{B0AE35BE-B9C6-48DA-B496-801782A8B1FC}" presName="level3hierChild" presStyleCnt="0"/>
      <dgm:spPr/>
    </dgm:pt>
    <dgm:pt modelId="{155A72C9-F528-493F-9DB4-32B6A64391DA}" type="pres">
      <dgm:prSet presAssocID="{284FC455-9315-46D1-83DA-144AB535EDD4}" presName="conn2-1" presStyleLbl="parChTrans1D2" presStyleIdx="4" presStyleCnt="6"/>
      <dgm:spPr/>
    </dgm:pt>
    <dgm:pt modelId="{01E6CFB1-A831-45B4-A611-7B8FE0276B97}" type="pres">
      <dgm:prSet presAssocID="{284FC455-9315-46D1-83DA-144AB535EDD4}" presName="connTx" presStyleLbl="parChTrans1D2" presStyleIdx="4" presStyleCnt="6"/>
      <dgm:spPr/>
    </dgm:pt>
    <dgm:pt modelId="{800AA72C-C7B1-42B1-B105-E904B117C200}" type="pres">
      <dgm:prSet presAssocID="{429EDB35-FFCA-48F3-9C51-B9755F13D910}" presName="root2" presStyleCnt="0"/>
      <dgm:spPr/>
    </dgm:pt>
    <dgm:pt modelId="{A8867BE3-D848-4530-8E1D-3A087F86819D}" type="pres">
      <dgm:prSet presAssocID="{429EDB35-FFCA-48F3-9C51-B9755F13D910}" presName="LevelTwoTextNode" presStyleLbl="node2" presStyleIdx="4" presStyleCnt="6" custScaleX="146520" custScaleY="121000" custLinFactY="-6273" custLinFactNeighborX="870" custLinFactNeighborY="-100000">
        <dgm:presLayoutVars>
          <dgm:chPref val="3"/>
        </dgm:presLayoutVars>
      </dgm:prSet>
      <dgm:spPr>
        <a:xfrm>
          <a:off x="2230018" y="2572676"/>
          <a:ext cx="2621232" cy="659963"/>
        </a:xfrm>
        <a:prstGeom prst="rect">
          <a:avLst/>
        </a:prstGeom>
      </dgm:spPr>
    </dgm:pt>
    <dgm:pt modelId="{78CAD5AF-609D-478D-84C5-D2F5E8622144}" type="pres">
      <dgm:prSet presAssocID="{429EDB35-FFCA-48F3-9C51-B9755F13D910}" presName="level3hierChild" presStyleCnt="0"/>
      <dgm:spPr/>
    </dgm:pt>
    <dgm:pt modelId="{E045D3DC-0B29-4018-A601-F169DD0A3BD5}" type="pres">
      <dgm:prSet presAssocID="{023CF366-1880-43F9-B56A-BA07ED5E6A60}" presName="conn2-1" presStyleLbl="parChTrans1D2" presStyleIdx="5" presStyleCnt="6"/>
      <dgm:spPr/>
    </dgm:pt>
    <dgm:pt modelId="{84B663C0-0269-4147-BD4E-200D58B2BA51}" type="pres">
      <dgm:prSet presAssocID="{023CF366-1880-43F9-B56A-BA07ED5E6A60}" presName="connTx" presStyleLbl="parChTrans1D2" presStyleIdx="5" presStyleCnt="6"/>
      <dgm:spPr/>
    </dgm:pt>
    <dgm:pt modelId="{F3D67D8A-529D-4405-B890-694B3C208586}" type="pres">
      <dgm:prSet presAssocID="{2ED98393-0D37-40B8-BD2D-7E855C1F9A5E}" presName="root2" presStyleCnt="0"/>
      <dgm:spPr/>
    </dgm:pt>
    <dgm:pt modelId="{AC8938E4-BA91-4ADC-A727-E53323C31206}" type="pres">
      <dgm:prSet presAssocID="{2ED98393-0D37-40B8-BD2D-7E855C1F9A5E}" presName="LevelTwoTextNode" presStyleLbl="node2" presStyleIdx="5" presStyleCnt="6" custScaleX="167531" custScaleY="120726" custLinFactY="-6775" custLinFactNeighborX="870" custLinFactNeighborY="-100000">
        <dgm:presLayoutVars>
          <dgm:chPref val="3"/>
        </dgm:presLayoutVars>
      </dgm:prSet>
      <dgm:spPr>
        <a:xfrm>
          <a:off x="2230018" y="3366258"/>
          <a:ext cx="2997117" cy="658469"/>
        </a:xfrm>
        <a:prstGeom prst="rect">
          <a:avLst/>
        </a:prstGeom>
      </dgm:spPr>
    </dgm:pt>
    <dgm:pt modelId="{11D5BCF1-94F9-4AA4-952E-5881D794E34C}" type="pres">
      <dgm:prSet presAssocID="{2ED98393-0D37-40B8-BD2D-7E855C1F9A5E}" presName="level3hierChild" presStyleCnt="0"/>
      <dgm:spPr/>
    </dgm:pt>
  </dgm:ptLst>
  <dgm:cxnLst>
    <dgm:cxn modelId="{8B0F610F-7CE3-4C3B-BE2E-2B9F61569CA4}" srcId="{1ED0DF0B-5159-4493-8CBB-140C230AB924}" destId="{2ED98393-0D37-40B8-BD2D-7E855C1F9A5E}" srcOrd="5" destOrd="0" parTransId="{023CF366-1880-43F9-B56A-BA07ED5E6A60}" sibTransId="{47791697-35B4-428A-BFA0-DDEA818571E2}"/>
    <dgm:cxn modelId="{B16D0F10-05CA-4AB8-A74E-E9A352E5E0E2}" srcId="{5BE60B2A-CE26-4A99-80E3-07B0D549742C}" destId="{F2412127-C60A-4840-8424-2C131E9782E3}" srcOrd="0" destOrd="0" parTransId="{3FBF895E-6694-4DF4-8803-F7786B78C87C}" sibTransId="{805B9E90-F2A9-46AF-B339-93FFAE2BDC11}"/>
    <dgm:cxn modelId="{BD00E912-6B0E-4B54-A64A-1EAAC729D2A3}" type="presOf" srcId="{B0AE35BE-B9C6-48DA-B496-801782A8B1FC}" destId="{0708B7A3-D2A1-4DDF-968C-73B5E4D33127}" srcOrd="0" destOrd="0" presId="urn:microsoft.com/office/officeart/2008/layout/HorizontalMultiLevelHierarchy"/>
    <dgm:cxn modelId="{377B7814-9308-429C-8673-6807135A6388}" type="presOf" srcId="{6B574C89-A7DA-4F09-8946-70181379C518}" destId="{D73E0D0A-F82A-4B6F-BC2A-A57FC63E02EB}" srcOrd="1" destOrd="0" presId="urn:microsoft.com/office/officeart/2008/layout/HorizontalMultiLevelHierarchy"/>
    <dgm:cxn modelId="{D9532820-0DC0-42A8-AB65-A457AC0DCEA4}" type="presOf" srcId="{429EDB35-FFCA-48F3-9C51-B9755F13D910}" destId="{A8867BE3-D848-4530-8E1D-3A087F86819D}" srcOrd="0" destOrd="0" presId="urn:microsoft.com/office/officeart/2008/layout/HorizontalMultiLevelHierarchy"/>
    <dgm:cxn modelId="{DF1F5126-C7AF-4877-ABCB-D55EC95DA603}" srcId="{1ED0DF0B-5159-4493-8CBB-140C230AB924}" destId="{429EDB35-FFCA-48F3-9C51-B9755F13D910}" srcOrd="4" destOrd="0" parTransId="{284FC455-9315-46D1-83DA-144AB535EDD4}" sibTransId="{8444A474-3819-4835-9D23-30E70986CA9C}"/>
    <dgm:cxn modelId="{92BB4F32-3C65-427A-AD7E-B196C2D5BC40}" type="presOf" srcId="{284FC455-9315-46D1-83DA-144AB535EDD4}" destId="{01E6CFB1-A831-45B4-A611-7B8FE0276B97}" srcOrd="1" destOrd="0" presId="urn:microsoft.com/office/officeart/2008/layout/HorizontalMultiLevelHierarchy"/>
    <dgm:cxn modelId="{A213CA37-797F-4A3B-8B01-8CD15D285B79}" srcId="{1ED0DF0B-5159-4493-8CBB-140C230AB924}" destId="{5BE60B2A-CE26-4A99-80E3-07B0D549742C}" srcOrd="0" destOrd="0" parTransId="{6CDCA614-234C-4681-88BE-0E8F86A4C5F9}" sibTransId="{BC05C403-567C-4364-82FC-25AA5B2AE274}"/>
    <dgm:cxn modelId="{C50DCD37-E8BE-4417-BC4A-EF09DEAE117A}" type="presOf" srcId="{A575B0A7-1EC8-440B-BB18-60EB3E8C1641}" destId="{BE81DCC8-7979-433D-94A6-756FB536DECA}" srcOrd="0" destOrd="0" presId="urn:microsoft.com/office/officeart/2008/layout/HorizontalMultiLevelHierarchy"/>
    <dgm:cxn modelId="{83462839-64E7-4791-BD17-9C8524834B16}" type="presOf" srcId="{EEDFA32E-436A-45A5-AB5F-2B6C6F138464}" destId="{08686EE9-159F-4B31-8546-1179CA8D39D8}" srcOrd="0" destOrd="0" presId="urn:microsoft.com/office/officeart/2008/layout/HorizontalMultiLevelHierarchy"/>
    <dgm:cxn modelId="{17955B40-582F-4EB6-8982-DEBD4235790D}" type="presOf" srcId="{2ED98393-0D37-40B8-BD2D-7E855C1F9A5E}" destId="{AC8938E4-BA91-4ADC-A727-E53323C31206}" srcOrd="0" destOrd="0" presId="urn:microsoft.com/office/officeart/2008/layout/HorizontalMultiLevelHierarchy"/>
    <dgm:cxn modelId="{A2D58348-C683-4910-A6D6-7B57D0EF9ACA}" type="presOf" srcId="{284FC455-9315-46D1-83DA-144AB535EDD4}" destId="{155A72C9-F528-493F-9DB4-32B6A64391DA}" srcOrd="0" destOrd="0" presId="urn:microsoft.com/office/officeart/2008/layout/HorizontalMultiLevelHierarchy"/>
    <dgm:cxn modelId="{7AA8C569-FF25-4BE2-9D59-0F12DB144950}" srcId="{1ED0DF0B-5159-4493-8CBB-140C230AB924}" destId="{B0AE35BE-B9C6-48DA-B496-801782A8B1FC}" srcOrd="3" destOrd="0" parTransId="{A575B0A7-1EC8-440B-BB18-60EB3E8C1641}" sibTransId="{87CEE33E-728B-40BD-8249-D07B0EF78F5C}"/>
    <dgm:cxn modelId="{1A78216C-F4CA-416A-968D-9A845C70C608}" type="presOf" srcId="{66F1D112-0778-4489-9248-FF1872213BA6}" destId="{7CAD42BD-0D31-47A1-B914-77BDE621F47E}" srcOrd="1" destOrd="0" presId="urn:microsoft.com/office/officeart/2008/layout/HorizontalMultiLevelHierarchy"/>
    <dgm:cxn modelId="{2C410C6D-290D-4C1A-9C39-2BC9B0AB7964}" type="presOf" srcId="{8482CCE7-7ACC-430A-A57F-EB764CBEE7B7}" destId="{4C989D2D-D2C5-4856-B713-879A80D0305D}" srcOrd="0" destOrd="0" presId="urn:microsoft.com/office/officeart/2008/layout/HorizontalMultiLevelHierarchy"/>
    <dgm:cxn modelId="{B1E0A26D-C580-4A90-AD1B-FD2625D2ADEA}" type="presOf" srcId="{0DA2F093-16DA-4BFB-A61E-7C54E8CF88B0}" destId="{8A327A30-9439-4D48-87F5-433AA080C904}" srcOrd="0" destOrd="0" presId="urn:microsoft.com/office/officeart/2008/layout/HorizontalMultiLevelHierarchy"/>
    <dgm:cxn modelId="{70787675-5690-4337-B16F-43893C762C7C}" type="presOf" srcId="{66F1D112-0778-4489-9248-FF1872213BA6}" destId="{4D8D2FE2-4881-424A-8AE2-D5F109BDE00A}" srcOrd="0" destOrd="0" presId="urn:microsoft.com/office/officeart/2008/layout/HorizontalMultiLevelHierarchy"/>
    <dgm:cxn modelId="{C22F1286-63B9-4846-BD40-D78E78E24647}" type="presOf" srcId="{3FBF895E-6694-4DF4-8803-F7786B78C87C}" destId="{36A1F93C-E88E-45A4-8F56-3F1B1EDB229A}" srcOrd="1" destOrd="0" presId="urn:microsoft.com/office/officeart/2008/layout/HorizontalMultiLevelHierarchy"/>
    <dgm:cxn modelId="{827FA58C-4E88-4A14-986D-41CE7F9E5268}" type="presOf" srcId="{6CDCA614-234C-4681-88BE-0E8F86A4C5F9}" destId="{56BCE00C-2D41-4381-8DEE-4D9BE61C01CE}" srcOrd="1" destOrd="0" presId="urn:microsoft.com/office/officeart/2008/layout/HorizontalMultiLevelHierarchy"/>
    <dgm:cxn modelId="{AB02C48E-4B0B-4E23-8E6F-AD2BE93632E5}" type="presOf" srcId="{0F576F0C-30E8-49C4-A117-161CE2989F2E}" destId="{D814DDB6-21D6-480D-981B-EC0BF9969F2F}" srcOrd="1" destOrd="0" presId="urn:microsoft.com/office/officeart/2008/layout/HorizontalMultiLevelHierarchy"/>
    <dgm:cxn modelId="{3204E093-EF98-4805-8A1C-E847CACAB64E}" type="presOf" srcId="{FE0D9594-00DB-4ECE-98E3-1EC3C99E41C1}" destId="{D0045429-EB68-48DD-A11E-7D3669991FA8}" srcOrd="0" destOrd="0" presId="urn:microsoft.com/office/officeart/2008/layout/HorizontalMultiLevelHierarchy"/>
    <dgm:cxn modelId="{00E9DA99-81D8-4F79-A71D-3188DE337207}" type="presOf" srcId="{3FBF895E-6694-4DF4-8803-F7786B78C87C}" destId="{77838A14-58A7-439C-8573-8EFF895A50AF}" srcOrd="0" destOrd="0" presId="urn:microsoft.com/office/officeart/2008/layout/HorizontalMultiLevelHierarchy"/>
    <dgm:cxn modelId="{D5D264A0-3584-4FBF-98F9-2C44BD4E9B7B}" type="presOf" srcId="{F2412127-C60A-4840-8424-2C131E9782E3}" destId="{588FE420-6BDE-4CFF-9A78-C5690D3FF541}" srcOrd="0" destOrd="0" presId="urn:microsoft.com/office/officeart/2008/layout/HorizontalMultiLevelHierarchy"/>
    <dgm:cxn modelId="{391A4CA0-3D85-44C9-813A-769D0DA9672B}" type="presOf" srcId="{EEDFA32E-436A-45A5-AB5F-2B6C6F138464}" destId="{B8777127-2E17-4FE4-BEC1-647ED415A32E}" srcOrd="1" destOrd="0" presId="urn:microsoft.com/office/officeart/2008/layout/HorizontalMultiLevelHierarchy"/>
    <dgm:cxn modelId="{41A016AA-9399-48E3-B375-CAC21221C813}" srcId="{0C8540B1-085B-4C0F-AE38-04C54A0DD691}" destId="{8482CCE7-7ACC-430A-A57F-EB764CBEE7B7}" srcOrd="0" destOrd="0" parTransId="{6B574C89-A7DA-4F09-8946-70181379C518}" sibTransId="{C5F5FD36-2498-41C7-AD43-BDDEC5FCA782}"/>
    <dgm:cxn modelId="{EC7D52B1-7C7F-439B-85CD-C8D14D851B1B}" type="presOf" srcId="{0F576F0C-30E8-49C4-A117-161CE2989F2E}" destId="{A9CAA741-1043-4DA8-8A37-D6A97C4540D5}" srcOrd="0" destOrd="0" presId="urn:microsoft.com/office/officeart/2008/layout/HorizontalMultiLevelHierarchy"/>
    <dgm:cxn modelId="{8700B8B3-7CD8-4E3C-BE57-8920C766C85D}" srcId="{FE0D9594-00DB-4ECE-98E3-1EC3C99E41C1}" destId="{AF84EE91-DBC4-4B34-833B-4AAB97CBD1D8}" srcOrd="0" destOrd="0" parTransId="{EEDFA32E-436A-45A5-AB5F-2B6C6F138464}" sibTransId="{9060DCDC-8E97-4910-8CAD-81FD007FD6FF}"/>
    <dgm:cxn modelId="{03DC51B6-EC3B-4CBC-9292-3691499F1520}" type="presOf" srcId="{6B574C89-A7DA-4F09-8946-70181379C518}" destId="{CA7D08DD-44BF-4866-B041-2D95A9B8604C}" srcOrd="0" destOrd="0" presId="urn:microsoft.com/office/officeart/2008/layout/HorizontalMultiLevelHierarchy"/>
    <dgm:cxn modelId="{ADE7C6BC-386A-4A3E-815E-E8C346C8DF77}" type="presOf" srcId="{5BE60B2A-CE26-4A99-80E3-07B0D549742C}" destId="{2C3C0E50-AAFB-41B7-8F39-239DFE7DD142}" srcOrd="0" destOrd="0" presId="urn:microsoft.com/office/officeart/2008/layout/HorizontalMultiLevelHierarchy"/>
    <dgm:cxn modelId="{1D73ACBE-D662-44E7-BFEB-C5923072331C}" srcId="{1ED0DF0B-5159-4493-8CBB-140C230AB924}" destId="{0C8540B1-085B-4C0F-AE38-04C54A0DD691}" srcOrd="1" destOrd="0" parTransId="{66F1D112-0778-4489-9248-FF1872213BA6}" sibTransId="{7F55EC2D-A770-414D-AFD5-981D14CE9293}"/>
    <dgm:cxn modelId="{CA4484D3-D575-4358-8CE8-17EC49C1CDC5}" type="presOf" srcId="{023CF366-1880-43F9-B56A-BA07ED5E6A60}" destId="{E045D3DC-0B29-4018-A601-F169DD0A3BD5}" srcOrd="0" destOrd="0" presId="urn:microsoft.com/office/officeart/2008/layout/HorizontalMultiLevelHierarchy"/>
    <dgm:cxn modelId="{106B1CD5-A8A1-48F5-A31D-DC1D3325DF9F}" type="presOf" srcId="{6CDCA614-234C-4681-88BE-0E8F86A4C5F9}" destId="{566D68E8-1BBC-4FC0-8C00-EBD8969836EB}" srcOrd="0" destOrd="0" presId="urn:microsoft.com/office/officeart/2008/layout/HorizontalMultiLevelHierarchy"/>
    <dgm:cxn modelId="{B79F00DB-477C-4590-92CE-FDAD3F662F06}" srcId="{0DA2F093-16DA-4BFB-A61E-7C54E8CF88B0}" destId="{1ED0DF0B-5159-4493-8CBB-140C230AB924}" srcOrd="0" destOrd="0" parTransId="{58072FA5-F5C0-4293-925D-B1E4C86BEB35}" sibTransId="{B6395C93-7F1B-473D-BAAA-9BA48DCF06E8}"/>
    <dgm:cxn modelId="{7312E6DC-414F-426A-B877-897B7F000B45}" type="presOf" srcId="{1ED0DF0B-5159-4493-8CBB-140C230AB924}" destId="{DD84860F-35D7-4450-BE31-579BCD6E5784}" srcOrd="0" destOrd="0" presId="urn:microsoft.com/office/officeart/2008/layout/HorizontalMultiLevelHierarchy"/>
    <dgm:cxn modelId="{58EB97EA-A2EB-4E25-9DD9-C398DE62DD4A}" type="presOf" srcId="{AF84EE91-DBC4-4B34-833B-4AAB97CBD1D8}" destId="{C8B30428-974F-4FBC-939F-36AC721207BA}" srcOrd="0" destOrd="0" presId="urn:microsoft.com/office/officeart/2008/layout/HorizontalMultiLevelHierarchy"/>
    <dgm:cxn modelId="{7F5C94EB-357E-436D-BFF4-5716683D286C}" type="presOf" srcId="{023CF366-1880-43F9-B56A-BA07ED5E6A60}" destId="{84B663C0-0269-4147-BD4E-200D58B2BA51}" srcOrd="1" destOrd="0" presId="urn:microsoft.com/office/officeart/2008/layout/HorizontalMultiLevelHierarchy"/>
    <dgm:cxn modelId="{1E4B4FED-ECCC-44BF-BDC2-9D677B9474DA}" srcId="{1ED0DF0B-5159-4493-8CBB-140C230AB924}" destId="{FE0D9594-00DB-4ECE-98E3-1EC3C99E41C1}" srcOrd="2" destOrd="0" parTransId="{0F576F0C-30E8-49C4-A117-161CE2989F2E}" sibTransId="{496FD854-49BE-4FA2-B2BF-DB19F03AE011}"/>
    <dgm:cxn modelId="{4BDBF9F9-89E6-4435-9507-AA07FE5D0893}" type="presOf" srcId="{A575B0A7-1EC8-440B-BB18-60EB3E8C1641}" destId="{85A392AE-1262-43B8-AA0D-C06D312D5636}" srcOrd="1" destOrd="0" presId="urn:microsoft.com/office/officeart/2008/layout/HorizontalMultiLevelHierarchy"/>
    <dgm:cxn modelId="{68E493FA-D237-418F-B19C-E2BB2FA09405}" type="presOf" srcId="{0C8540B1-085B-4C0F-AE38-04C54A0DD691}" destId="{DED25A6E-7591-42B9-8C96-14A0BA95666A}" srcOrd="0" destOrd="0" presId="urn:microsoft.com/office/officeart/2008/layout/HorizontalMultiLevelHierarchy"/>
    <dgm:cxn modelId="{01F3DE37-CD45-47DD-8189-92735277E83B}" type="presParOf" srcId="{8A327A30-9439-4D48-87F5-433AA080C904}" destId="{6A97C895-FBED-4E56-AFBF-4A2793C18866}" srcOrd="0" destOrd="0" presId="urn:microsoft.com/office/officeart/2008/layout/HorizontalMultiLevelHierarchy"/>
    <dgm:cxn modelId="{B58D78CC-8E11-46B8-A721-F45EC8368332}" type="presParOf" srcId="{6A97C895-FBED-4E56-AFBF-4A2793C18866}" destId="{DD84860F-35D7-4450-BE31-579BCD6E5784}" srcOrd="0" destOrd="0" presId="urn:microsoft.com/office/officeart/2008/layout/HorizontalMultiLevelHierarchy"/>
    <dgm:cxn modelId="{5669B867-8852-445A-83B9-D80AAD2B2DEA}" type="presParOf" srcId="{6A97C895-FBED-4E56-AFBF-4A2793C18866}" destId="{C4D91F98-FB1A-405A-B446-997AE5DAA39C}" srcOrd="1" destOrd="0" presId="urn:microsoft.com/office/officeart/2008/layout/HorizontalMultiLevelHierarchy"/>
    <dgm:cxn modelId="{35EF921B-68DD-4A08-84EC-222FE5389B3D}" type="presParOf" srcId="{C4D91F98-FB1A-405A-B446-997AE5DAA39C}" destId="{566D68E8-1BBC-4FC0-8C00-EBD8969836EB}" srcOrd="0" destOrd="0" presId="urn:microsoft.com/office/officeart/2008/layout/HorizontalMultiLevelHierarchy"/>
    <dgm:cxn modelId="{F5010F75-B4FC-4B68-8989-1229A1482DFD}" type="presParOf" srcId="{566D68E8-1BBC-4FC0-8C00-EBD8969836EB}" destId="{56BCE00C-2D41-4381-8DEE-4D9BE61C01CE}" srcOrd="0" destOrd="0" presId="urn:microsoft.com/office/officeart/2008/layout/HorizontalMultiLevelHierarchy"/>
    <dgm:cxn modelId="{4B7BFF11-FEDE-4636-9A18-47EADF8566BE}" type="presParOf" srcId="{C4D91F98-FB1A-405A-B446-997AE5DAA39C}" destId="{EB5B41AE-D158-4D4F-B2D7-A8879A3780A7}" srcOrd="1" destOrd="0" presId="urn:microsoft.com/office/officeart/2008/layout/HorizontalMultiLevelHierarchy"/>
    <dgm:cxn modelId="{4BFE4BD7-3418-4B6E-AA54-5D266B9D9AE2}" type="presParOf" srcId="{EB5B41AE-D158-4D4F-B2D7-A8879A3780A7}" destId="{2C3C0E50-AAFB-41B7-8F39-239DFE7DD142}" srcOrd="0" destOrd="0" presId="urn:microsoft.com/office/officeart/2008/layout/HorizontalMultiLevelHierarchy"/>
    <dgm:cxn modelId="{263BAF5F-AD78-4ED3-A3D5-5B4F7168D96A}" type="presParOf" srcId="{EB5B41AE-D158-4D4F-B2D7-A8879A3780A7}" destId="{C1B806C1-F889-410F-A3FB-5AB712918303}" srcOrd="1" destOrd="0" presId="urn:microsoft.com/office/officeart/2008/layout/HorizontalMultiLevelHierarchy"/>
    <dgm:cxn modelId="{E1891EA2-436A-4402-A59C-ACD983699BFB}" type="presParOf" srcId="{C1B806C1-F889-410F-A3FB-5AB712918303}" destId="{77838A14-58A7-439C-8573-8EFF895A50AF}" srcOrd="0" destOrd="0" presId="urn:microsoft.com/office/officeart/2008/layout/HorizontalMultiLevelHierarchy"/>
    <dgm:cxn modelId="{2E739CBC-4F0F-4DD6-92E8-028AAC4E30B7}" type="presParOf" srcId="{77838A14-58A7-439C-8573-8EFF895A50AF}" destId="{36A1F93C-E88E-45A4-8F56-3F1B1EDB229A}" srcOrd="0" destOrd="0" presId="urn:microsoft.com/office/officeart/2008/layout/HorizontalMultiLevelHierarchy"/>
    <dgm:cxn modelId="{8D1DDC73-E4C7-4256-A117-811173738585}" type="presParOf" srcId="{C1B806C1-F889-410F-A3FB-5AB712918303}" destId="{AAF1C622-6391-488D-BE25-5921D5E71A8A}" srcOrd="1" destOrd="0" presId="urn:microsoft.com/office/officeart/2008/layout/HorizontalMultiLevelHierarchy"/>
    <dgm:cxn modelId="{2A5D9086-0F46-4C77-8409-9F53A81FF3AA}" type="presParOf" srcId="{AAF1C622-6391-488D-BE25-5921D5E71A8A}" destId="{588FE420-6BDE-4CFF-9A78-C5690D3FF541}" srcOrd="0" destOrd="0" presId="urn:microsoft.com/office/officeart/2008/layout/HorizontalMultiLevelHierarchy"/>
    <dgm:cxn modelId="{526D62A9-4ED9-42A8-A0E8-96CDDB93A4F4}" type="presParOf" srcId="{AAF1C622-6391-488D-BE25-5921D5E71A8A}" destId="{1EE456F0-BE75-4D39-9FD3-CDB40A0A4F3F}" srcOrd="1" destOrd="0" presId="urn:microsoft.com/office/officeart/2008/layout/HorizontalMultiLevelHierarchy"/>
    <dgm:cxn modelId="{B4B56C6D-87AB-4B55-BA89-8409DC393553}" type="presParOf" srcId="{C4D91F98-FB1A-405A-B446-997AE5DAA39C}" destId="{4D8D2FE2-4881-424A-8AE2-D5F109BDE00A}" srcOrd="2" destOrd="0" presId="urn:microsoft.com/office/officeart/2008/layout/HorizontalMultiLevelHierarchy"/>
    <dgm:cxn modelId="{80F30B98-810F-4D3B-A194-19478BF96F1F}" type="presParOf" srcId="{4D8D2FE2-4881-424A-8AE2-D5F109BDE00A}" destId="{7CAD42BD-0D31-47A1-B914-77BDE621F47E}" srcOrd="0" destOrd="0" presId="urn:microsoft.com/office/officeart/2008/layout/HorizontalMultiLevelHierarchy"/>
    <dgm:cxn modelId="{D5A17AC1-F058-4CD0-8B35-7A07920A1F09}" type="presParOf" srcId="{C4D91F98-FB1A-405A-B446-997AE5DAA39C}" destId="{60385509-F536-4153-AD49-FEF9F99338A9}" srcOrd="3" destOrd="0" presId="urn:microsoft.com/office/officeart/2008/layout/HorizontalMultiLevelHierarchy"/>
    <dgm:cxn modelId="{063E4AB8-91C7-4E5F-BF9C-9084EC8B3EC6}" type="presParOf" srcId="{60385509-F536-4153-AD49-FEF9F99338A9}" destId="{DED25A6E-7591-42B9-8C96-14A0BA95666A}" srcOrd="0" destOrd="0" presId="urn:microsoft.com/office/officeart/2008/layout/HorizontalMultiLevelHierarchy"/>
    <dgm:cxn modelId="{12D6230B-5C55-4F8E-9289-599176737D84}" type="presParOf" srcId="{60385509-F536-4153-AD49-FEF9F99338A9}" destId="{E486C43C-9CC9-4CC0-A130-B5AE3257EE8E}" srcOrd="1" destOrd="0" presId="urn:microsoft.com/office/officeart/2008/layout/HorizontalMultiLevelHierarchy"/>
    <dgm:cxn modelId="{57E8FF52-533B-4327-A3FE-9B9D9325D3DF}" type="presParOf" srcId="{E486C43C-9CC9-4CC0-A130-B5AE3257EE8E}" destId="{CA7D08DD-44BF-4866-B041-2D95A9B8604C}" srcOrd="0" destOrd="0" presId="urn:microsoft.com/office/officeart/2008/layout/HorizontalMultiLevelHierarchy"/>
    <dgm:cxn modelId="{D969C614-C76B-4FCC-8480-F4678F718A6A}" type="presParOf" srcId="{CA7D08DD-44BF-4866-B041-2D95A9B8604C}" destId="{D73E0D0A-F82A-4B6F-BC2A-A57FC63E02EB}" srcOrd="0" destOrd="0" presId="urn:microsoft.com/office/officeart/2008/layout/HorizontalMultiLevelHierarchy"/>
    <dgm:cxn modelId="{9B988ACA-4F17-4F43-AF08-99F8A58F5448}" type="presParOf" srcId="{E486C43C-9CC9-4CC0-A130-B5AE3257EE8E}" destId="{47F77DB3-C864-4D83-BC35-8E6B16E02A24}" srcOrd="1" destOrd="0" presId="urn:microsoft.com/office/officeart/2008/layout/HorizontalMultiLevelHierarchy"/>
    <dgm:cxn modelId="{F0FCA040-C9FF-45ED-B2A7-E3C760050AAC}" type="presParOf" srcId="{47F77DB3-C864-4D83-BC35-8E6B16E02A24}" destId="{4C989D2D-D2C5-4856-B713-879A80D0305D}" srcOrd="0" destOrd="0" presId="urn:microsoft.com/office/officeart/2008/layout/HorizontalMultiLevelHierarchy"/>
    <dgm:cxn modelId="{48194AFC-CA39-44A8-803C-F0B20126FD0C}" type="presParOf" srcId="{47F77DB3-C864-4D83-BC35-8E6B16E02A24}" destId="{08ECFD50-3C91-417F-9905-9020F280E5AB}" srcOrd="1" destOrd="0" presId="urn:microsoft.com/office/officeart/2008/layout/HorizontalMultiLevelHierarchy"/>
    <dgm:cxn modelId="{8330B3DA-A8EB-4C33-9DC4-6AA02414B974}" type="presParOf" srcId="{C4D91F98-FB1A-405A-B446-997AE5DAA39C}" destId="{A9CAA741-1043-4DA8-8A37-D6A97C4540D5}" srcOrd="4" destOrd="0" presId="urn:microsoft.com/office/officeart/2008/layout/HorizontalMultiLevelHierarchy"/>
    <dgm:cxn modelId="{750C520B-1A40-4732-9A1E-1FB7E713370C}" type="presParOf" srcId="{A9CAA741-1043-4DA8-8A37-D6A97C4540D5}" destId="{D814DDB6-21D6-480D-981B-EC0BF9969F2F}" srcOrd="0" destOrd="0" presId="urn:microsoft.com/office/officeart/2008/layout/HorizontalMultiLevelHierarchy"/>
    <dgm:cxn modelId="{C9F3A45C-C2A5-4DF1-82D2-7B26D1D7A1E6}" type="presParOf" srcId="{C4D91F98-FB1A-405A-B446-997AE5DAA39C}" destId="{E3AB188B-C1EE-4F28-BD55-51C84B26EB2C}" srcOrd="5" destOrd="0" presId="urn:microsoft.com/office/officeart/2008/layout/HorizontalMultiLevelHierarchy"/>
    <dgm:cxn modelId="{4A654519-6767-44AC-BB32-8BAE2FC31E8D}" type="presParOf" srcId="{E3AB188B-C1EE-4F28-BD55-51C84B26EB2C}" destId="{D0045429-EB68-48DD-A11E-7D3669991FA8}" srcOrd="0" destOrd="0" presId="urn:microsoft.com/office/officeart/2008/layout/HorizontalMultiLevelHierarchy"/>
    <dgm:cxn modelId="{77ED2480-EB60-4323-A917-B59CB9E06579}" type="presParOf" srcId="{E3AB188B-C1EE-4F28-BD55-51C84B26EB2C}" destId="{C47BC506-B962-471B-9480-537902668919}" srcOrd="1" destOrd="0" presId="urn:microsoft.com/office/officeart/2008/layout/HorizontalMultiLevelHierarchy"/>
    <dgm:cxn modelId="{B9AA01E1-76E4-4F03-9596-8840826C15E3}" type="presParOf" srcId="{C47BC506-B962-471B-9480-537902668919}" destId="{08686EE9-159F-4B31-8546-1179CA8D39D8}" srcOrd="0" destOrd="0" presId="urn:microsoft.com/office/officeart/2008/layout/HorizontalMultiLevelHierarchy"/>
    <dgm:cxn modelId="{8C4FAF9D-2566-49F2-BB06-E98FAD0C121C}" type="presParOf" srcId="{08686EE9-159F-4B31-8546-1179CA8D39D8}" destId="{B8777127-2E17-4FE4-BEC1-647ED415A32E}" srcOrd="0" destOrd="0" presId="urn:microsoft.com/office/officeart/2008/layout/HorizontalMultiLevelHierarchy"/>
    <dgm:cxn modelId="{DBFEDF4B-FDAB-40C6-8E4D-2DB74FCB235A}" type="presParOf" srcId="{C47BC506-B962-471B-9480-537902668919}" destId="{E6F5905D-6B40-400F-BE64-FC4719E055AB}" srcOrd="1" destOrd="0" presId="urn:microsoft.com/office/officeart/2008/layout/HorizontalMultiLevelHierarchy"/>
    <dgm:cxn modelId="{06299CBA-6731-4A77-9702-F3F4A9F1ACFD}" type="presParOf" srcId="{E6F5905D-6B40-400F-BE64-FC4719E055AB}" destId="{C8B30428-974F-4FBC-939F-36AC721207BA}" srcOrd="0" destOrd="0" presId="urn:microsoft.com/office/officeart/2008/layout/HorizontalMultiLevelHierarchy"/>
    <dgm:cxn modelId="{960780C6-5D11-4B83-AB03-E4F68FABFE32}" type="presParOf" srcId="{E6F5905D-6B40-400F-BE64-FC4719E055AB}" destId="{BE6C961C-2D69-456A-88DB-0FD80ADC78E5}" srcOrd="1" destOrd="0" presId="urn:microsoft.com/office/officeart/2008/layout/HorizontalMultiLevelHierarchy"/>
    <dgm:cxn modelId="{9849B725-8774-4EE5-A9FC-D856B7E44363}" type="presParOf" srcId="{C4D91F98-FB1A-405A-B446-997AE5DAA39C}" destId="{BE81DCC8-7979-433D-94A6-756FB536DECA}" srcOrd="6" destOrd="0" presId="urn:microsoft.com/office/officeart/2008/layout/HorizontalMultiLevelHierarchy"/>
    <dgm:cxn modelId="{6A3B3DB5-183D-480F-BE0B-08CC0BB19969}" type="presParOf" srcId="{BE81DCC8-7979-433D-94A6-756FB536DECA}" destId="{85A392AE-1262-43B8-AA0D-C06D312D5636}" srcOrd="0" destOrd="0" presId="urn:microsoft.com/office/officeart/2008/layout/HorizontalMultiLevelHierarchy"/>
    <dgm:cxn modelId="{12B4BDFB-3A0A-49C0-875D-7BE8136762BB}" type="presParOf" srcId="{C4D91F98-FB1A-405A-B446-997AE5DAA39C}" destId="{E588ADA0-C380-451D-9D7F-4CA0B36056B3}" srcOrd="7" destOrd="0" presId="urn:microsoft.com/office/officeart/2008/layout/HorizontalMultiLevelHierarchy"/>
    <dgm:cxn modelId="{57D4122F-1466-4233-B5DE-450F5088A587}" type="presParOf" srcId="{E588ADA0-C380-451D-9D7F-4CA0B36056B3}" destId="{0708B7A3-D2A1-4DDF-968C-73B5E4D33127}" srcOrd="0" destOrd="0" presId="urn:microsoft.com/office/officeart/2008/layout/HorizontalMultiLevelHierarchy"/>
    <dgm:cxn modelId="{1995E3F8-6068-4F18-B598-0B38672555B4}" type="presParOf" srcId="{E588ADA0-C380-451D-9D7F-4CA0B36056B3}" destId="{AE83F8DF-F92D-4439-BB73-DCBBA77D39E8}" srcOrd="1" destOrd="0" presId="urn:microsoft.com/office/officeart/2008/layout/HorizontalMultiLevelHierarchy"/>
    <dgm:cxn modelId="{485F0876-06CF-4B73-843D-19844943FDAB}" type="presParOf" srcId="{C4D91F98-FB1A-405A-B446-997AE5DAA39C}" destId="{155A72C9-F528-493F-9DB4-32B6A64391DA}" srcOrd="8" destOrd="0" presId="urn:microsoft.com/office/officeart/2008/layout/HorizontalMultiLevelHierarchy"/>
    <dgm:cxn modelId="{4DA6B85F-3C0E-4775-8B7B-28382CDD73B3}" type="presParOf" srcId="{155A72C9-F528-493F-9DB4-32B6A64391DA}" destId="{01E6CFB1-A831-45B4-A611-7B8FE0276B97}" srcOrd="0" destOrd="0" presId="urn:microsoft.com/office/officeart/2008/layout/HorizontalMultiLevelHierarchy"/>
    <dgm:cxn modelId="{9599D602-4442-4564-B546-CA2049471D93}" type="presParOf" srcId="{C4D91F98-FB1A-405A-B446-997AE5DAA39C}" destId="{800AA72C-C7B1-42B1-B105-E904B117C200}" srcOrd="9" destOrd="0" presId="urn:microsoft.com/office/officeart/2008/layout/HorizontalMultiLevelHierarchy"/>
    <dgm:cxn modelId="{10A66B28-A7A4-4EB6-80A3-5AED96A41FEB}" type="presParOf" srcId="{800AA72C-C7B1-42B1-B105-E904B117C200}" destId="{A8867BE3-D848-4530-8E1D-3A087F86819D}" srcOrd="0" destOrd="0" presId="urn:microsoft.com/office/officeart/2008/layout/HorizontalMultiLevelHierarchy"/>
    <dgm:cxn modelId="{DF96FD67-01FC-4B04-9E9C-7887080B5257}" type="presParOf" srcId="{800AA72C-C7B1-42B1-B105-E904B117C200}" destId="{78CAD5AF-609D-478D-84C5-D2F5E8622144}" srcOrd="1" destOrd="0" presId="urn:microsoft.com/office/officeart/2008/layout/HorizontalMultiLevelHierarchy"/>
    <dgm:cxn modelId="{1F24DCAA-8E2B-4656-9058-F92918F35FBF}" type="presParOf" srcId="{C4D91F98-FB1A-405A-B446-997AE5DAA39C}" destId="{E045D3DC-0B29-4018-A601-F169DD0A3BD5}" srcOrd="10" destOrd="0" presId="urn:microsoft.com/office/officeart/2008/layout/HorizontalMultiLevelHierarchy"/>
    <dgm:cxn modelId="{02935A59-C07A-4113-80C7-B3B70E3F7213}" type="presParOf" srcId="{E045D3DC-0B29-4018-A601-F169DD0A3BD5}" destId="{84B663C0-0269-4147-BD4E-200D58B2BA51}" srcOrd="0" destOrd="0" presId="urn:microsoft.com/office/officeart/2008/layout/HorizontalMultiLevelHierarchy"/>
    <dgm:cxn modelId="{B84A478B-65AD-472A-88EF-5548FF638F09}" type="presParOf" srcId="{C4D91F98-FB1A-405A-B446-997AE5DAA39C}" destId="{F3D67D8A-529D-4405-B890-694B3C208586}" srcOrd="11" destOrd="0" presId="urn:microsoft.com/office/officeart/2008/layout/HorizontalMultiLevelHierarchy"/>
    <dgm:cxn modelId="{AA75200F-2B81-4827-8376-8144CB215DCB}" type="presParOf" srcId="{F3D67D8A-529D-4405-B890-694B3C208586}" destId="{AC8938E4-BA91-4ADC-A727-E53323C31206}" srcOrd="0" destOrd="0" presId="urn:microsoft.com/office/officeart/2008/layout/HorizontalMultiLevelHierarchy"/>
    <dgm:cxn modelId="{699B1BBD-1B63-4594-A945-00E85670939A}" type="presParOf" srcId="{F3D67D8A-529D-4405-B890-694B3C208586}" destId="{11D5BCF1-94F9-4AA4-952E-5881D794E34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1D2140-2AA8-46F1-A803-9D2D5285380C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6FD85B1-3FDF-40A1-AD99-BB2BE4A02984}">
      <dgm:prSet custT="1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n-GB" sz="12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To Be Fair Minded</a:t>
          </a:r>
        </a:p>
      </dgm:t>
    </dgm:pt>
    <dgm:pt modelId="{C393BA48-0C36-4B6B-AE0B-AD21C4F3FF0D}" type="parTrans" cxnId="{CE6CCE0C-3EBA-4D03-83F6-03743BBC3037}">
      <dgm:prSet/>
      <dgm:spPr/>
      <dgm:t>
        <a:bodyPr/>
        <a:lstStyle/>
        <a:p>
          <a:endParaRPr lang="en-GB"/>
        </a:p>
      </dgm:t>
    </dgm:pt>
    <dgm:pt modelId="{8A1FBCA6-C839-400A-899C-1870D9BA33E1}" type="sibTrans" cxnId="{CE6CCE0C-3EBA-4D03-83F6-03743BBC3037}">
      <dgm:prSet/>
      <dgm:spPr/>
      <dgm:t>
        <a:bodyPr/>
        <a:lstStyle/>
        <a:p>
          <a:endParaRPr lang="en-GB"/>
        </a:p>
      </dgm:t>
    </dgm:pt>
    <dgm:pt modelId="{093EF830-D717-4E27-A1C0-48935B7CC4FC}">
      <dgm:prSet custT="1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n-GB" sz="12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To Provide Equal Opportunities For All</a:t>
          </a:r>
        </a:p>
      </dgm:t>
    </dgm:pt>
    <dgm:pt modelId="{98C07E58-0E37-47EB-94CD-CEF63311840F}" type="parTrans" cxnId="{C82ECD64-24D4-4C65-A371-3642834A4527}">
      <dgm:prSet/>
      <dgm:spPr/>
      <dgm:t>
        <a:bodyPr/>
        <a:lstStyle/>
        <a:p>
          <a:endParaRPr lang="en-GB"/>
        </a:p>
      </dgm:t>
    </dgm:pt>
    <dgm:pt modelId="{04A18CB6-EB90-49F0-91C7-7B576DF5D533}" type="sibTrans" cxnId="{C82ECD64-24D4-4C65-A371-3642834A4527}">
      <dgm:prSet/>
      <dgm:spPr/>
      <dgm:t>
        <a:bodyPr/>
        <a:lstStyle/>
        <a:p>
          <a:endParaRPr lang="en-GB"/>
        </a:p>
      </dgm:t>
    </dgm:pt>
    <dgm:pt modelId="{71BB4AB3-B8F9-4A07-836E-E8ADCDB4B468}">
      <dgm:prSet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n-GB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To Encourage Self Improvement</a:t>
          </a:r>
        </a:p>
      </dgm:t>
    </dgm:pt>
    <dgm:pt modelId="{9254259D-2BE3-4804-945F-4C04CAEB7973}" type="parTrans" cxnId="{900CDC8B-1C95-4353-BED1-91DE218B010B}">
      <dgm:prSet/>
      <dgm:spPr/>
      <dgm:t>
        <a:bodyPr/>
        <a:lstStyle/>
        <a:p>
          <a:endParaRPr lang="en-GB"/>
        </a:p>
      </dgm:t>
    </dgm:pt>
    <dgm:pt modelId="{5F5065B6-88C6-4824-8D4D-1DA5AB72B2C6}" type="sibTrans" cxnId="{900CDC8B-1C95-4353-BED1-91DE218B010B}">
      <dgm:prSet/>
      <dgm:spPr/>
      <dgm:t>
        <a:bodyPr/>
        <a:lstStyle/>
        <a:p>
          <a:endParaRPr lang="en-GB"/>
        </a:p>
      </dgm:t>
    </dgm:pt>
    <dgm:pt modelId="{8CB6188F-0C7F-40C3-933D-6BDBD957B065}">
      <dgm:prSet/>
      <dgm:spPr>
        <a:solidFill>
          <a:srgbClr val="4F81BD">
            <a:hueOff val="0"/>
            <a:satOff val="0"/>
            <a:lumOff val="0"/>
            <a:alphaOff val="0"/>
          </a:srgbClr>
        </a:solidFill>
        <a:ln w="15875" cap="rnd" cmpd="sng" algn="ctr">
          <a:solidFill>
            <a:srgbClr val="C0000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GB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To Reward Good Performance</a:t>
          </a:r>
        </a:p>
      </dgm:t>
    </dgm:pt>
    <dgm:pt modelId="{D93E6411-D782-43DE-9810-5A67773254CA}" type="parTrans" cxnId="{AFE464DA-0A74-497F-8748-251EF82025D2}">
      <dgm:prSet/>
      <dgm:spPr/>
      <dgm:t>
        <a:bodyPr/>
        <a:lstStyle/>
        <a:p>
          <a:endParaRPr lang="en-GB"/>
        </a:p>
      </dgm:t>
    </dgm:pt>
    <dgm:pt modelId="{76E8F8B4-EA59-47DE-9DB2-4BCFDA75021B}" type="sibTrans" cxnId="{AFE464DA-0A74-497F-8748-251EF82025D2}">
      <dgm:prSet/>
      <dgm:spPr/>
      <dgm:t>
        <a:bodyPr/>
        <a:lstStyle/>
        <a:p>
          <a:endParaRPr lang="en-GB"/>
        </a:p>
      </dgm:t>
    </dgm:pt>
    <dgm:pt modelId="{47CD98A2-E95F-4582-9D08-3F2389A45D6F}" type="pres">
      <dgm:prSet presAssocID="{AB1D2140-2AA8-46F1-A803-9D2D5285380C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EA04EAE8-9E6B-46DD-97D9-244F14EB969D}" type="pres">
      <dgm:prSet presAssocID="{8CB6188F-0C7F-40C3-933D-6BDBD957B065}" presName="Accent4" presStyleCnt="0"/>
      <dgm:spPr/>
    </dgm:pt>
    <dgm:pt modelId="{0C6DCC2D-8EA7-423F-88F5-09CA7658CE56}" type="pres">
      <dgm:prSet presAssocID="{8CB6188F-0C7F-40C3-933D-6BDBD957B065}" presName="Accent" presStyleLbl="node1" presStyleIdx="0" presStyleCnt="4"/>
      <dgm:spPr/>
    </dgm:pt>
    <dgm:pt modelId="{6ECFC1AD-8A5A-42BC-BFB7-384AA1DFF5C9}" type="pres">
      <dgm:prSet presAssocID="{8CB6188F-0C7F-40C3-933D-6BDBD957B065}" presName="ParentBackground4" presStyleCnt="0"/>
      <dgm:spPr/>
    </dgm:pt>
    <dgm:pt modelId="{FF0BE527-35D2-4558-B064-E3E3E11A0E3F}" type="pres">
      <dgm:prSet presAssocID="{8CB6188F-0C7F-40C3-933D-6BDBD957B065}" presName="ParentBackground" presStyleLbl="fgAcc1" presStyleIdx="0" presStyleCnt="4"/>
      <dgm:spPr>
        <a:xfrm>
          <a:off x="5395915" y="1263121"/>
          <a:ext cx="1492601" cy="1492339"/>
        </a:xfrm>
        <a:prstGeom prst="ellipse">
          <a:avLst/>
        </a:prstGeom>
      </dgm:spPr>
    </dgm:pt>
    <dgm:pt modelId="{ACAEB724-8624-4A5C-BE6E-8700AF73A28E}" type="pres">
      <dgm:prSet presAssocID="{8CB6188F-0C7F-40C3-933D-6BDBD957B065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7C8E467-9A1D-4BF0-8583-3446C8C209EB}" type="pres">
      <dgm:prSet presAssocID="{71BB4AB3-B8F9-4A07-836E-E8ADCDB4B468}" presName="Accent3" presStyleCnt="0"/>
      <dgm:spPr/>
    </dgm:pt>
    <dgm:pt modelId="{B13F452C-2FAB-439E-BB5F-2EE447AF8EB5}" type="pres">
      <dgm:prSet presAssocID="{71BB4AB3-B8F9-4A07-836E-E8ADCDB4B468}" presName="Accent" presStyleLbl="node1" presStyleIdx="1" presStyleCnt="4"/>
      <dgm:spPr>
        <a:xfrm rot="2700000">
          <a:off x="3683215" y="1209700"/>
          <a:ext cx="1598899" cy="1598899"/>
        </a:xfrm>
        <a:prstGeom prst="teardrop">
          <a:avLst>
            <a:gd name="adj" fmla="val 10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15875" cap="rnd" cmpd="sng" algn="ctr">
          <a:solidFill>
            <a:srgbClr val="C0000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</dgm:pt>
    <dgm:pt modelId="{AC2CC475-4F6F-4498-986D-5BBAF0D29376}" type="pres">
      <dgm:prSet presAssocID="{71BB4AB3-B8F9-4A07-836E-E8ADCDB4B468}" presName="ParentBackground3" presStyleCnt="0"/>
      <dgm:spPr/>
    </dgm:pt>
    <dgm:pt modelId="{9C13306F-5650-41BE-957C-09D9328B3AB4}" type="pres">
      <dgm:prSet presAssocID="{71BB4AB3-B8F9-4A07-836E-E8ADCDB4B468}" presName="ParentBackground" presStyleLbl="fgAcc1" presStyleIdx="1" presStyleCnt="4"/>
      <dgm:spPr/>
    </dgm:pt>
    <dgm:pt modelId="{9CBBFD33-B9D4-45B8-BF15-28CEEB400321}" type="pres">
      <dgm:prSet presAssocID="{71BB4AB3-B8F9-4A07-836E-E8ADCDB4B468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1EF49FC2-883B-4B22-9EB8-2FF8ADCC6295}" type="pres">
      <dgm:prSet presAssocID="{093EF830-D717-4E27-A1C0-48935B7CC4FC}" presName="Accent2" presStyleCnt="0"/>
      <dgm:spPr/>
    </dgm:pt>
    <dgm:pt modelId="{DE26DC0A-018E-4195-AB3E-D51DAE7D4CD1}" type="pres">
      <dgm:prSet presAssocID="{093EF830-D717-4E27-A1C0-48935B7CC4FC}" presName="Accent" presStyleLbl="node1" presStyleIdx="2" presStyleCnt="4"/>
      <dgm:spPr>
        <a:xfrm rot="2700000">
          <a:off x="2037719" y="1209700"/>
          <a:ext cx="1598899" cy="1598899"/>
        </a:xfrm>
        <a:prstGeom prst="teardrop">
          <a:avLst>
            <a:gd name="adj" fmla="val 10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15875" cap="rnd" cmpd="sng" algn="ctr">
          <a:solidFill>
            <a:srgbClr val="C0000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</dgm:pt>
    <dgm:pt modelId="{10C6BB28-0775-4283-9322-C20228086345}" type="pres">
      <dgm:prSet presAssocID="{093EF830-D717-4E27-A1C0-48935B7CC4FC}" presName="ParentBackground2" presStyleCnt="0"/>
      <dgm:spPr/>
    </dgm:pt>
    <dgm:pt modelId="{368D5158-4D22-4CF6-80BA-D6834F2FCE36}" type="pres">
      <dgm:prSet presAssocID="{093EF830-D717-4E27-A1C0-48935B7CC4FC}" presName="ParentBackground" presStyleLbl="fgAcc1" presStyleIdx="2" presStyleCnt="4"/>
      <dgm:spPr/>
    </dgm:pt>
    <dgm:pt modelId="{BA11F49B-08B9-4A0F-80F7-354586EB620B}" type="pres">
      <dgm:prSet presAssocID="{093EF830-D717-4E27-A1C0-48935B7CC4FC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1E24DE7-52C5-42B5-940E-5BDBC6B28926}" type="pres">
      <dgm:prSet presAssocID="{36FD85B1-3FDF-40A1-AD99-BB2BE4A02984}" presName="Accent1" presStyleCnt="0"/>
      <dgm:spPr/>
    </dgm:pt>
    <dgm:pt modelId="{9ACC9DD5-9EB4-496F-B36D-76DF81E0FF73}" type="pres">
      <dgm:prSet presAssocID="{36FD85B1-3FDF-40A1-AD99-BB2BE4A02984}" presName="Accent" presStyleLbl="node1" presStyleIdx="3" presStyleCnt="4"/>
      <dgm:spPr>
        <a:xfrm rot="2700000">
          <a:off x="385367" y="1209700"/>
          <a:ext cx="1598899" cy="1598899"/>
        </a:xfrm>
        <a:prstGeom prst="teardrop">
          <a:avLst>
            <a:gd name="adj" fmla="val 10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</dgm:pt>
    <dgm:pt modelId="{B222BBDF-49DF-4AD9-B4A5-66F901C6BE65}" type="pres">
      <dgm:prSet presAssocID="{36FD85B1-3FDF-40A1-AD99-BB2BE4A02984}" presName="ParentBackground1" presStyleCnt="0"/>
      <dgm:spPr/>
    </dgm:pt>
    <dgm:pt modelId="{DBC47061-AB2A-4A27-BA9A-09DD97EB535F}" type="pres">
      <dgm:prSet presAssocID="{36FD85B1-3FDF-40A1-AD99-BB2BE4A02984}" presName="ParentBackground" presStyleLbl="fgAcc1" presStyleIdx="3" presStyleCnt="4"/>
      <dgm:spPr/>
    </dgm:pt>
    <dgm:pt modelId="{A4BDFA71-5EB3-4186-AECD-4126C91DE7F4}" type="pres">
      <dgm:prSet presAssocID="{36FD85B1-3FDF-40A1-AD99-BB2BE4A02984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CE6CCE0C-3EBA-4D03-83F6-03743BBC3037}" srcId="{AB1D2140-2AA8-46F1-A803-9D2D5285380C}" destId="{36FD85B1-3FDF-40A1-AD99-BB2BE4A02984}" srcOrd="0" destOrd="0" parTransId="{C393BA48-0C36-4B6B-AE0B-AD21C4F3FF0D}" sibTransId="{8A1FBCA6-C839-400A-899C-1870D9BA33E1}"/>
    <dgm:cxn modelId="{0E64C41E-3E02-47C5-860B-5A69175EAFCA}" type="presOf" srcId="{8CB6188F-0C7F-40C3-933D-6BDBD957B065}" destId="{ACAEB724-8624-4A5C-BE6E-8700AF73A28E}" srcOrd="1" destOrd="0" presId="urn:microsoft.com/office/officeart/2011/layout/CircleProcess"/>
    <dgm:cxn modelId="{180FB731-950A-483C-9C54-9A10F0C7A529}" type="presOf" srcId="{36FD85B1-3FDF-40A1-AD99-BB2BE4A02984}" destId="{A4BDFA71-5EB3-4186-AECD-4126C91DE7F4}" srcOrd="1" destOrd="0" presId="urn:microsoft.com/office/officeart/2011/layout/CircleProcess"/>
    <dgm:cxn modelId="{44EC7734-E38A-4883-B7DC-417DDA88463B}" type="presOf" srcId="{8CB6188F-0C7F-40C3-933D-6BDBD957B065}" destId="{FF0BE527-35D2-4558-B064-E3E3E11A0E3F}" srcOrd="0" destOrd="0" presId="urn:microsoft.com/office/officeart/2011/layout/CircleProcess"/>
    <dgm:cxn modelId="{C82ECD64-24D4-4C65-A371-3642834A4527}" srcId="{AB1D2140-2AA8-46F1-A803-9D2D5285380C}" destId="{093EF830-D717-4E27-A1C0-48935B7CC4FC}" srcOrd="1" destOrd="0" parTransId="{98C07E58-0E37-47EB-94CD-CEF63311840F}" sibTransId="{04A18CB6-EB90-49F0-91C7-7B576DF5D533}"/>
    <dgm:cxn modelId="{B20E7F6D-9538-4CF8-91E8-2F9467DDADB8}" type="presOf" srcId="{093EF830-D717-4E27-A1C0-48935B7CC4FC}" destId="{BA11F49B-08B9-4A0F-80F7-354586EB620B}" srcOrd="1" destOrd="0" presId="urn:microsoft.com/office/officeart/2011/layout/CircleProcess"/>
    <dgm:cxn modelId="{B579CB77-8DB1-49A7-8E1E-6BF81C009014}" type="presOf" srcId="{AB1D2140-2AA8-46F1-A803-9D2D5285380C}" destId="{47CD98A2-E95F-4582-9D08-3F2389A45D6F}" srcOrd="0" destOrd="0" presId="urn:microsoft.com/office/officeart/2011/layout/CircleProcess"/>
    <dgm:cxn modelId="{B483B28A-5B62-4981-82F1-BEC221F40E2E}" type="presOf" srcId="{36FD85B1-3FDF-40A1-AD99-BB2BE4A02984}" destId="{DBC47061-AB2A-4A27-BA9A-09DD97EB535F}" srcOrd="0" destOrd="0" presId="urn:microsoft.com/office/officeart/2011/layout/CircleProcess"/>
    <dgm:cxn modelId="{900CDC8B-1C95-4353-BED1-91DE218B010B}" srcId="{AB1D2140-2AA8-46F1-A803-9D2D5285380C}" destId="{71BB4AB3-B8F9-4A07-836E-E8ADCDB4B468}" srcOrd="2" destOrd="0" parTransId="{9254259D-2BE3-4804-945F-4C04CAEB7973}" sibTransId="{5F5065B6-88C6-4824-8D4D-1DA5AB72B2C6}"/>
    <dgm:cxn modelId="{761FC6AC-6076-4636-B10B-A3AB20F82A53}" type="presOf" srcId="{71BB4AB3-B8F9-4A07-836E-E8ADCDB4B468}" destId="{9C13306F-5650-41BE-957C-09D9328B3AB4}" srcOrd="0" destOrd="0" presId="urn:microsoft.com/office/officeart/2011/layout/CircleProcess"/>
    <dgm:cxn modelId="{AFE464DA-0A74-497F-8748-251EF82025D2}" srcId="{AB1D2140-2AA8-46F1-A803-9D2D5285380C}" destId="{8CB6188F-0C7F-40C3-933D-6BDBD957B065}" srcOrd="3" destOrd="0" parTransId="{D93E6411-D782-43DE-9810-5A67773254CA}" sibTransId="{76E8F8B4-EA59-47DE-9DB2-4BCFDA75021B}"/>
    <dgm:cxn modelId="{A64047DE-BDD3-40D0-8847-3D6811DC4F5E}" type="presOf" srcId="{093EF830-D717-4E27-A1C0-48935B7CC4FC}" destId="{368D5158-4D22-4CF6-80BA-D6834F2FCE36}" srcOrd="0" destOrd="0" presId="urn:microsoft.com/office/officeart/2011/layout/CircleProcess"/>
    <dgm:cxn modelId="{30F3A5DE-7E64-4D84-9291-788A7B9EF652}" type="presOf" srcId="{71BB4AB3-B8F9-4A07-836E-E8ADCDB4B468}" destId="{9CBBFD33-B9D4-45B8-BF15-28CEEB400321}" srcOrd="1" destOrd="0" presId="urn:microsoft.com/office/officeart/2011/layout/CircleProcess"/>
    <dgm:cxn modelId="{4B546E76-DF6C-4969-AE25-8DD3DBD32C93}" type="presParOf" srcId="{47CD98A2-E95F-4582-9D08-3F2389A45D6F}" destId="{EA04EAE8-9E6B-46DD-97D9-244F14EB969D}" srcOrd="0" destOrd="0" presId="urn:microsoft.com/office/officeart/2011/layout/CircleProcess"/>
    <dgm:cxn modelId="{BD0ECF4E-6A37-41F7-B92C-7CEEE216332D}" type="presParOf" srcId="{EA04EAE8-9E6B-46DD-97D9-244F14EB969D}" destId="{0C6DCC2D-8EA7-423F-88F5-09CA7658CE56}" srcOrd="0" destOrd="0" presId="urn:microsoft.com/office/officeart/2011/layout/CircleProcess"/>
    <dgm:cxn modelId="{224FCDB5-A355-4B2E-9C22-19CF4E4F37DB}" type="presParOf" srcId="{47CD98A2-E95F-4582-9D08-3F2389A45D6F}" destId="{6ECFC1AD-8A5A-42BC-BFB7-384AA1DFF5C9}" srcOrd="1" destOrd="0" presId="urn:microsoft.com/office/officeart/2011/layout/CircleProcess"/>
    <dgm:cxn modelId="{723C81B2-3750-4C50-B51F-CFF41500C2A5}" type="presParOf" srcId="{6ECFC1AD-8A5A-42BC-BFB7-384AA1DFF5C9}" destId="{FF0BE527-35D2-4558-B064-E3E3E11A0E3F}" srcOrd="0" destOrd="0" presId="urn:microsoft.com/office/officeart/2011/layout/CircleProcess"/>
    <dgm:cxn modelId="{00454FB8-AA14-47A1-97C8-3C72021D3BAE}" type="presParOf" srcId="{47CD98A2-E95F-4582-9D08-3F2389A45D6F}" destId="{ACAEB724-8624-4A5C-BE6E-8700AF73A28E}" srcOrd="2" destOrd="0" presId="urn:microsoft.com/office/officeart/2011/layout/CircleProcess"/>
    <dgm:cxn modelId="{ACF2B046-8555-45D1-BC88-CA26EA30A7E4}" type="presParOf" srcId="{47CD98A2-E95F-4582-9D08-3F2389A45D6F}" destId="{E7C8E467-9A1D-4BF0-8583-3446C8C209EB}" srcOrd="3" destOrd="0" presId="urn:microsoft.com/office/officeart/2011/layout/CircleProcess"/>
    <dgm:cxn modelId="{D1831AB2-5279-4863-A10F-6DC6F3389E6C}" type="presParOf" srcId="{E7C8E467-9A1D-4BF0-8583-3446C8C209EB}" destId="{B13F452C-2FAB-439E-BB5F-2EE447AF8EB5}" srcOrd="0" destOrd="0" presId="urn:microsoft.com/office/officeart/2011/layout/CircleProcess"/>
    <dgm:cxn modelId="{A8CEDF6F-D742-4E3D-86BF-810E61B3C666}" type="presParOf" srcId="{47CD98A2-E95F-4582-9D08-3F2389A45D6F}" destId="{AC2CC475-4F6F-4498-986D-5BBAF0D29376}" srcOrd="4" destOrd="0" presId="urn:microsoft.com/office/officeart/2011/layout/CircleProcess"/>
    <dgm:cxn modelId="{E19A56A5-C23C-4A6B-BF25-32041F5AE008}" type="presParOf" srcId="{AC2CC475-4F6F-4498-986D-5BBAF0D29376}" destId="{9C13306F-5650-41BE-957C-09D9328B3AB4}" srcOrd="0" destOrd="0" presId="urn:microsoft.com/office/officeart/2011/layout/CircleProcess"/>
    <dgm:cxn modelId="{01E25646-FE56-4E7C-ABF7-A6A7DDCB0C4C}" type="presParOf" srcId="{47CD98A2-E95F-4582-9D08-3F2389A45D6F}" destId="{9CBBFD33-B9D4-45B8-BF15-28CEEB400321}" srcOrd="5" destOrd="0" presId="urn:microsoft.com/office/officeart/2011/layout/CircleProcess"/>
    <dgm:cxn modelId="{40219A05-22DF-448B-9035-7E4407BAEDFF}" type="presParOf" srcId="{47CD98A2-E95F-4582-9D08-3F2389A45D6F}" destId="{1EF49FC2-883B-4B22-9EB8-2FF8ADCC6295}" srcOrd="6" destOrd="0" presId="urn:microsoft.com/office/officeart/2011/layout/CircleProcess"/>
    <dgm:cxn modelId="{0B934137-3214-4D0A-9969-19FA41F3736E}" type="presParOf" srcId="{1EF49FC2-883B-4B22-9EB8-2FF8ADCC6295}" destId="{DE26DC0A-018E-4195-AB3E-D51DAE7D4CD1}" srcOrd="0" destOrd="0" presId="urn:microsoft.com/office/officeart/2011/layout/CircleProcess"/>
    <dgm:cxn modelId="{DF60CFB0-F8FC-447F-9F2C-6DA8FEF248F0}" type="presParOf" srcId="{47CD98A2-E95F-4582-9D08-3F2389A45D6F}" destId="{10C6BB28-0775-4283-9322-C20228086345}" srcOrd="7" destOrd="0" presId="urn:microsoft.com/office/officeart/2011/layout/CircleProcess"/>
    <dgm:cxn modelId="{19202144-9676-49E8-9AAE-E3F97814ADDA}" type="presParOf" srcId="{10C6BB28-0775-4283-9322-C20228086345}" destId="{368D5158-4D22-4CF6-80BA-D6834F2FCE36}" srcOrd="0" destOrd="0" presId="urn:microsoft.com/office/officeart/2011/layout/CircleProcess"/>
    <dgm:cxn modelId="{1D28584B-C9C7-4705-9FD2-05B1789E0B72}" type="presParOf" srcId="{47CD98A2-E95F-4582-9D08-3F2389A45D6F}" destId="{BA11F49B-08B9-4A0F-80F7-354586EB620B}" srcOrd="8" destOrd="0" presId="urn:microsoft.com/office/officeart/2011/layout/CircleProcess"/>
    <dgm:cxn modelId="{80EB623D-2757-418B-B6CE-8CC4A33F2824}" type="presParOf" srcId="{47CD98A2-E95F-4582-9D08-3F2389A45D6F}" destId="{A1E24DE7-52C5-42B5-940E-5BDBC6B28926}" srcOrd="9" destOrd="0" presId="urn:microsoft.com/office/officeart/2011/layout/CircleProcess"/>
    <dgm:cxn modelId="{B3FE890B-DFEF-4F75-B94B-EEF7E4C055E0}" type="presParOf" srcId="{A1E24DE7-52C5-42B5-940E-5BDBC6B28926}" destId="{9ACC9DD5-9EB4-496F-B36D-76DF81E0FF73}" srcOrd="0" destOrd="0" presId="urn:microsoft.com/office/officeart/2011/layout/CircleProcess"/>
    <dgm:cxn modelId="{B094AD4D-8E46-46DC-82AD-5E0BDB117529}" type="presParOf" srcId="{47CD98A2-E95F-4582-9D08-3F2389A45D6F}" destId="{B222BBDF-49DF-4AD9-B4A5-66F901C6BE65}" srcOrd="10" destOrd="0" presId="urn:microsoft.com/office/officeart/2011/layout/CircleProcess"/>
    <dgm:cxn modelId="{4DA704A6-7CDA-4A79-ABC2-A9DAB4355ADF}" type="presParOf" srcId="{B222BBDF-49DF-4AD9-B4A5-66F901C6BE65}" destId="{DBC47061-AB2A-4A27-BA9A-09DD97EB535F}" srcOrd="0" destOrd="0" presId="urn:microsoft.com/office/officeart/2011/layout/CircleProcess"/>
    <dgm:cxn modelId="{BD1EAAA6-06C9-4133-A51B-7E76C5144A5B}" type="presParOf" srcId="{47CD98A2-E95F-4582-9D08-3F2389A45D6F}" destId="{A4BDFA71-5EB3-4186-AECD-4126C91DE7F4}" srcOrd="11" destOrd="0" presId="urn:microsoft.com/office/officeart/2011/layout/CircleProces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F17762-174D-41ED-89B3-2264DA4D8F7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BB11259-10B9-4058-8B57-67B3CEBC46D8}">
      <dgm:prSet custT="1"/>
      <dgm:spPr>
        <a:ln>
          <a:solidFill>
            <a:srgbClr val="7030A0"/>
          </a:solidFill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GB" sz="1600" b="1" kern="1200" dirty="0">
              <a:solidFill>
                <a:schemeClr val="accent2">
                  <a:lumMod val="20000"/>
                  <a:lumOff val="8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" panose="020B0604020202020204"/>
              <a:ea typeface="+mn-ea"/>
              <a:cs typeface="+mn-cs"/>
            </a:rPr>
            <a:t>Work Station Safety</a:t>
          </a:r>
        </a:p>
      </dgm:t>
    </dgm:pt>
    <dgm:pt modelId="{D0780958-04F4-442C-A010-764E0C936C9F}" type="parTrans" cxnId="{205968CB-D7F3-40A7-98D0-8D6E7EFC7698}">
      <dgm:prSet/>
      <dgm:spPr/>
      <dgm:t>
        <a:bodyPr/>
        <a:lstStyle/>
        <a:p>
          <a:endParaRPr lang="en-GB"/>
        </a:p>
      </dgm:t>
    </dgm:pt>
    <dgm:pt modelId="{166FB3CA-FB03-4796-8FB3-2F8F7F027ACC}" type="sibTrans" cxnId="{205968CB-D7F3-40A7-98D0-8D6E7EFC7698}">
      <dgm:prSet custT="1"/>
      <dgm:spPr>
        <a:solidFill>
          <a:srgbClr val="C00000"/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gm:t>
    </dgm:pt>
    <dgm:pt modelId="{E5456590-6626-49E3-BDEE-E81F3FD8516F}">
      <dgm:prSet custT="1"/>
      <dgm:spPr>
        <a:ln>
          <a:solidFill>
            <a:srgbClr val="7030A0"/>
          </a:solidFill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C0504D">
                  <a:lumMod val="20000"/>
                  <a:lumOff val="80000"/>
                </a:srgbClr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latin typeface="Arial" panose="020B0604020202020204"/>
              <a:ea typeface="+mn-ea"/>
              <a:cs typeface="+mn-cs"/>
            </a:rPr>
            <a:t>Electrical Safety</a:t>
          </a:r>
        </a:p>
      </dgm:t>
    </dgm:pt>
    <dgm:pt modelId="{FABDC098-5BA3-40EA-AD41-1A616DEAF8EB}" type="parTrans" cxnId="{C97CEA92-5F81-404B-8BB3-EB26CCFF563D}">
      <dgm:prSet/>
      <dgm:spPr/>
      <dgm:t>
        <a:bodyPr/>
        <a:lstStyle/>
        <a:p>
          <a:endParaRPr lang="en-GB"/>
        </a:p>
      </dgm:t>
    </dgm:pt>
    <dgm:pt modelId="{74537D49-22A8-469E-9485-496ECD25271A}" type="sibTrans" cxnId="{C97CEA92-5F81-404B-8BB3-EB26CCFF563D}">
      <dgm:prSet custT="1"/>
      <dgm:spPr>
        <a:solidFill>
          <a:srgbClr val="C00000"/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gm:t>
    </dgm:pt>
    <dgm:pt modelId="{A12637EE-9C79-40A4-91FE-5CFC5EDCF092}">
      <dgm:prSet custT="1"/>
      <dgm:spPr>
        <a:ln>
          <a:solidFill>
            <a:srgbClr val="7030A0"/>
          </a:solidFill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C0504D">
                  <a:lumMod val="20000"/>
                  <a:lumOff val="80000"/>
                </a:srgbClr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latin typeface="Arial" panose="020B0604020202020204"/>
              <a:ea typeface="+mn-ea"/>
              <a:cs typeface="+mn-cs"/>
            </a:rPr>
            <a:t>Staff Facilities</a:t>
          </a:r>
        </a:p>
      </dgm:t>
    </dgm:pt>
    <dgm:pt modelId="{99BEDA14-565F-4430-9EBC-80F08F2C4046}" type="parTrans" cxnId="{5BD1A094-99E0-4B00-B6BB-CB31D11CA40E}">
      <dgm:prSet/>
      <dgm:spPr/>
      <dgm:t>
        <a:bodyPr/>
        <a:lstStyle/>
        <a:p>
          <a:endParaRPr lang="en-GB"/>
        </a:p>
      </dgm:t>
    </dgm:pt>
    <dgm:pt modelId="{7B953211-F600-4034-9EAF-E80273EA38A9}" type="sibTrans" cxnId="{5BD1A094-99E0-4B00-B6BB-CB31D11CA40E}">
      <dgm:prSet/>
      <dgm:spPr>
        <a:solidFill>
          <a:srgbClr val="C00000"/>
        </a:solidFill>
      </dgm:spPr>
      <dgm:t>
        <a:bodyPr/>
        <a:lstStyle/>
        <a:p>
          <a:endParaRPr lang="en-GB" dirty="0"/>
        </a:p>
      </dgm:t>
    </dgm:pt>
    <dgm:pt modelId="{84859C38-16D6-4F7A-9B6D-BE6408B43BE5}">
      <dgm:prSet custT="1"/>
      <dgm:spPr>
        <a:ln>
          <a:solidFill>
            <a:srgbClr val="7030A0"/>
          </a:solidFill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C0504D">
                  <a:lumMod val="20000"/>
                  <a:lumOff val="80000"/>
                </a:srgbClr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latin typeface="Arial" panose="020B0604020202020204"/>
              <a:ea typeface="+mn-ea"/>
              <a:cs typeface="+mn-cs"/>
            </a:rPr>
            <a:t>If You Have An Accident</a:t>
          </a:r>
        </a:p>
      </dgm:t>
    </dgm:pt>
    <dgm:pt modelId="{91FB8914-E9A2-4E5E-9DEA-342B0C389DB7}" type="parTrans" cxnId="{5AA3A94C-F518-4E1D-912D-1660690D22AA}">
      <dgm:prSet/>
      <dgm:spPr/>
      <dgm:t>
        <a:bodyPr/>
        <a:lstStyle/>
        <a:p>
          <a:endParaRPr lang="en-GB"/>
        </a:p>
      </dgm:t>
    </dgm:pt>
    <dgm:pt modelId="{BB262D13-1552-4125-9D4A-8900F099E980}" type="sibTrans" cxnId="{5AA3A94C-F518-4E1D-912D-1660690D22AA}">
      <dgm:prSet custT="1"/>
      <dgm:spPr>
        <a:solidFill>
          <a:srgbClr val="C00000"/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gm:t>
    </dgm:pt>
    <dgm:pt modelId="{4687B858-47AA-4FF0-AB98-EEDC6A4C7DE4}" type="pres">
      <dgm:prSet presAssocID="{C3F17762-174D-41ED-89B3-2264DA4D8F7D}" presName="cycle" presStyleCnt="0">
        <dgm:presLayoutVars>
          <dgm:dir/>
          <dgm:resizeHandles val="exact"/>
        </dgm:presLayoutVars>
      </dgm:prSet>
      <dgm:spPr/>
    </dgm:pt>
    <dgm:pt modelId="{84EC1DF2-44E7-4676-8E1F-93CD59F0951C}" type="pres">
      <dgm:prSet presAssocID="{4BB11259-10B9-4058-8B57-67B3CEBC46D8}" presName="node" presStyleLbl="node1" presStyleIdx="0" presStyleCnt="4" custScaleX="131064" custScaleY="110060">
        <dgm:presLayoutVars>
          <dgm:bulletEnabled val="1"/>
        </dgm:presLayoutVars>
      </dgm:prSet>
      <dgm:spPr/>
    </dgm:pt>
    <dgm:pt modelId="{2754BF35-76BF-40FB-BDB8-644D71C6325A}" type="pres">
      <dgm:prSet presAssocID="{166FB3CA-FB03-4796-8FB3-2F8F7F027ACC}" presName="sibTrans" presStyleLbl="sibTrans2D1" presStyleIdx="0" presStyleCnt="4"/>
      <dgm:spPr>
        <a:xfrm rot="2700000">
          <a:off x="4073937" y="1104333"/>
          <a:ext cx="273555" cy="433849"/>
        </a:xfrm>
        <a:prstGeom prst="rightArrow">
          <a:avLst>
            <a:gd name="adj1" fmla="val 60000"/>
            <a:gd name="adj2" fmla="val 50000"/>
          </a:avLst>
        </a:prstGeom>
      </dgm:spPr>
    </dgm:pt>
    <dgm:pt modelId="{30EFA284-6246-4C74-81F3-613C1049B5E3}" type="pres">
      <dgm:prSet presAssocID="{166FB3CA-FB03-4796-8FB3-2F8F7F027ACC}" presName="connectorText" presStyleLbl="sibTrans2D1" presStyleIdx="0" presStyleCnt="4"/>
      <dgm:spPr/>
    </dgm:pt>
    <dgm:pt modelId="{1BD03AF4-7DAD-4222-ACD8-43BDDF4A3A7F}" type="pres">
      <dgm:prSet presAssocID="{E5456590-6626-49E3-BDEE-E81F3FD8516F}" presName="node" presStyleLbl="node1" presStyleIdx="1" presStyleCnt="4" custScaleX="131128" custScaleY="110000">
        <dgm:presLayoutVars>
          <dgm:bulletEnabled val="1"/>
        </dgm:presLayoutVars>
      </dgm:prSet>
      <dgm:spPr/>
    </dgm:pt>
    <dgm:pt modelId="{386C8BA2-4D7A-4C0B-9D9C-6D77A92D16F4}" type="pres">
      <dgm:prSet presAssocID="{74537D49-22A8-469E-9485-496ECD25271A}" presName="sibTrans" presStyleLbl="sibTrans2D1" presStyleIdx="1" presStyleCnt="4"/>
      <dgm:spPr>
        <a:xfrm rot="8100000">
          <a:off x="4084886" y="2469168"/>
          <a:ext cx="273555" cy="433849"/>
        </a:xfrm>
        <a:prstGeom prst="rightArrow">
          <a:avLst>
            <a:gd name="adj1" fmla="val 60000"/>
            <a:gd name="adj2" fmla="val 50000"/>
          </a:avLst>
        </a:prstGeom>
      </dgm:spPr>
    </dgm:pt>
    <dgm:pt modelId="{D2F3BF7D-44F9-41D6-BA81-23D05569191D}" type="pres">
      <dgm:prSet presAssocID="{74537D49-22A8-469E-9485-496ECD25271A}" presName="connectorText" presStyleLbl="sibTrans2D1" presStyleIdx="1" presStyleCnt="4"/>
      <dgm:spPr/>
    </dgm:pt>
    <dgm:pt modelId="{62D48D36-65C3-4713-921F-561339199BF5}" type="pres">
      <dgm:prSet presAssocID="{A12637EE-9C79-40A4-91FE-5CFC5EDCF092}" presName="node" presStyleLbl="node1" presStyleIdx="2" presStyleCnt="4" custScaleX="131064" custScaleY="110060">
        <dgm:presLayoutVars>
          <dgm:bulletEnabled val="1"/>
        </dgm:presLayoutVars>
      </dgm:prSet>
      <dgm:spPr/>
    </dgm:pt>
    <dgm:pt modelId="{05D8D8BA-C0AD-4758-B98D-346677BB261A}" type="pres">
      <dgm:prSet presAssocID="{7B953211-F600-4034-9EAF-E80273EA38A9}" presName="sibTrans" presStyleLbl="sibTrans2D1" presStyleIdx="2" presStyleCnt="4"/>
      <dgm:spPr/>
    </dgm:pt>
    <dgm:pt modelId="{F0C5CB5C-E9F1-421E-83FF-C31B52496E49}" type="pres">
      <dgm:prSet presAssocID="{7B953211-F600-4034-9EAF-E80273EA38A9}" presName="connectorText" presStyleLbl="sibTrans2D1" presStyleIdx="2" presStyleCnt="4"/>
      <dgm:spPr/>
    </dgm:pt>
    <dgm:pt modelId="{D9B516D8-4AC2-406B-98C2-AA19D951D116}" type="pres">
      <dgm:prSet presAssocID="{84859C38-16D6-4F7A-9B6D-BE6408B43BE5}" presName="node" presStyleLbl="node1" presStyleIdx="3" presStyleCnt="4" custScaleX="131064" custScaleY="110060">
        <dgm:presLayoutVars>
          <dgm:bulletEnabled val="1"/>
        </dgm:presLayoutVars>
      </dgm:prSet>
      <dgm:spPr/>
    </dgm:pt>
    <dgm:pt modelId="{29776474-13B0-4894-BD7C-1BBE3D5B55C5}" type="pres">
      <dgm:prSet presAssocID="{BB262D13-1552-4125-9D4A-8900F099E980}" presName="sibTrans" presStyleLbl="sibTrans2D1" presStyleIdx="3" presStyleCnt="4"/>
      <dgm:spPr>
        <a:xfrm rot="18900000">
          <a:off x="2709102" y="1115282"/>
          <a:ext cx="273555" cy="433849"/>
        </a:xfrm>
        <a:prstGeom prst="rightArrow">
          <a:avLst>
            <a:gd name="adj1" fmla="val 60000"/>
            <a:gd name="adj2" fmla="val 50000"/>
          </a:avLst>
        </a:prstGeom>
      </dgm:spPr>
    </dgm:pt>
    <dgm:pt modelId="{0985E8AE-AB87-4D4B-A61C-077FBE7F016B}" type="pres">
      <dgm:prSet presAssocID="{BB262D13-1552-4125-9D4A-8900F099E980}" presName="connectorText" presStyleLbl="sibTrans2D1" presStyleIdx="3" presStyleCnt="4"/>
      <dgm:spPr/>
    </dgm:pt>
  </dgm:ptLst>
  <dgm:cxnLst>
    <dgm:cxn modelId="{4361B305-21DF-4506-8D4A-8D82F064E5C6}" type="presOf" srcId="{7B953211-F600-4034-9EAF-E80273EA38A9}" destId="{F0C5CB5C-E9F1-421E-83FF-C31B52496E49}" srcOrd="1" destOrd="0" presId="urn:microsoft.com/office/officeart/2005/8/layout/cycle2"/>
    <dgm:cxn modelId="{1BA06809-ABE5-435F-8181-4224F41DB485}" type="presOf" srcId="{74537D49-22A8-469E-9485-496ECD25271A}" destId="{D2F3BF7D-44F9-41D6-BA81-23D05569191D}" srcOrd="1" destOrd="0" presId="urn:microsoft.com/office/officeart/2005/8/layout/cycle2"/>
    <dgm:cxn modelId="{0C180120-2B80-4809-ABE0-813DEA727DC0}" type="presOf" srcId="{C3F17762-174D-41ED-89B3-2264DA4D8F7D}" destId="{4687B858-47AA-4FF0-AB98-EEDC6A4C7DE4}" srcOrd="0" destOrd="0" presId="urn:microsoft.com/office/officeart/2005/8/layout/cycle2"/>
    <dgm:cxn modelId="{41EABD2C-5791-4B34-8100-BE7C6A17E305}" type="presOf" srcId="{E5456590-6626-49E3-BDEE-E81F3FD8516F}" destId="{1BD03AF4-7DAD-4222-ACD8-43BDDF4A3A7F}" srcOrd="0" destOrd="0" presId="urn:microsoft.com/office/officeart/2005/8/layout/cycle2"/>
    <dgm:cxn modelId="{DD72F84A-FD00-4A68-913E-1EB158DEBEA7}" type="presOf" srcId="{166FB3CA-FB03-4796-8FB3-2F8F7F027ACC}" destId="{2754BF35-76BF-40FB-BDB8-644D71C6325A}" srcOrd="0" destOrd="0" presId="urn:microsoft.com/office/officeart/2005/8/layout/cycle2"/>
    <dgm:cxn modelId="{5AA3A94C-F518-4E1D-912D-1660690D22AA}" srcId="{C3F17762-174D-41ED-89B3-2264DA4D8F7D}" destId="{84859C38-16D6-4F7A-9B6D-BE6408B43BE5}" srcOrd="3" destOrd="0" parTransId="{91FB8914-E9A2-4E5E-9DEA-342B0C389DB7}" sibTransId="{BB262D13-1552-4125-9D4A-8900F099E980}"/>
    <dgm:cxn modelId="{0D8DFF53-BAC4-4973-B428-A241A20FC6A6}" type="presOf" srcId="{7B953211-F600-4034-9EAF-E80273EA38A9}" destId="{05D8D8BA-C0AD-4758-B98D-346677BB261A}" srcOrd="0" destOrd="0" presId="urn:microsoft.com/office/officeart/2005/8/layout/cycle2"/>
    <dgm:cxn modelId="{7A52A754-5E7E-4BA3-97FE-C5C7A29F3DAF}" type="presOf" srcId="{166FB3CA-FB03-4796-8FB3-2F8F7F027ACC}" destId="{30EFA284-6246-4C74-81F3-613C1049B5E3}" srcOrd="1" destOrd="0" presId="urn:microsoft.com/office/officeart/2005/8/layout/cycle2"/>
    <dgm:cxn modelId="{D46CDA55-96D6-4C58-B172-A1CB0F6B1583}" type="presOf" srcId="{84859C38-16D6-4F7A-9B6D-BE6408B43BE5}" destId="{D9B516D8-4AC2-406B-98C2-AA19D951D116}" srcOrd="0" destOrd="0" presId="urn:microsoft.com/office/officeart/2005/8/layout/cycle2"/>
    <dgm:cxn modelId="{81DDE978-64AD-4BE0-A0C4-92CBE300FF22}" type="presOf" srcId="{A12637EE-9C79-40A4-91FE-5CFC5EDCF092}" destId="{62D48D36-65C3-4713-921F-561339199BF5}" srcOrd="0" destOrd="0" presId="urn:microsoft.com/office/officeart/2005/8/layout/cycle2"/>
    <dgm:cxn modelId="{C97CEA92-5F81-404B-8BB3-EB26CCFF563D}" srcId="{C3F17762-174D-41ED-89B3-2264DA4D8F7D}" destId="{E5456590-6626-49E3-BDEE-E81F3FD8516F}" srcOrd="1" destOrd="0" parTransId="{FABDC098-5BA3-40EA-AD41-1A616DEAF8EB}" sibTransId="{74537D49-22A8-469E-9485-496ECD25271A}"/>
    <dgm:cxn modelId="{5BD1A094-99E0-4B00-B6BB-CB31D11CA40E}" srcId="{C3F17762-174D-41ED-89B3-2264DA4D8F7D}" destId="{A12637EE-9C79-40A4-91FE-5CFC5EDCF092}" srcOrd="2" destOrd="0" parTransId="{99BEDA14-565F-4430-9EBC-80F08F2C4046}" sibTransId="{7B953211-F600-4034-9EAF-E80273EA38A9}"/>
    <dgm:cxn modelId="{AED51899-2966-403B-9E26-748B137C9B0E}" type="presOf" srcId="{BB262D13-1552-4125-9D4A-8900F099E980}" destId="{0985E8AE-AB87-4D4B-A61C-077FBE7F016B}" srcOrd="1" destOrd="0" presId="urn:microsoft.com/office/officeart/2005/8/layout/cycle2"/>
    <dgm:cxn modelId="{C9BDB29D-072D-4912-970D-718DD93EB3B5}" type="presOf" srcId="{BB262D13-1552-4125-9D4A-8900F099E980}" destId="{29776474-13B0-4894-BD7C-1BBE3D5B55C5}" srcOrd="0" destOrd="0" presId="urn:microsoft.com/office/officeart/2005/8/layout/cycle2"/>
    <dgm:cxn modelId="{205968CB-D7F3-40A7-98D0-8D6E7EFC7698}" srcId="{C3F17762-174D-41ED-89B3-2264DA4D8F7D}" destId="{4BB11259-10B9-4058-8B57-67B3CEBC46D8}" srcOrd="0" destOrd="0" parTransId="{D0780958-04F4-442C-A010-764E0C936C9F}" sibTransId="{166FB3CA-FB03-4796-8FB3-2F8F7F027ACC}"/>
    <dgm:cxn modelId="{980640DC-A3F8-47B0-8837-90337EC454F5}" type="presOf" srcId="{4BB11259-10B9-4058-8B57-67B3CEBC46D8}" destId="{84EC1DF2-44E7-4676-8E1F-93CD59F0951C}" srcOrd="0" destOrd="0" presId="urn:microsoft.com/office/officeart/2005/8/layout/cycle2"/>
    <dgm:cxn modelId="{5774D5E7-30F4-4F8E-8A5D-B8ED0AA333F7}" type="presOf" srcId="{74537D49-22A8-469E-9485-496ECD25271A}" destId="{386C8BA2-4D7A-4C0B-9D9C-6D77A92D16F4}" srcOrd="0" destOrd="0" presId="urn:microsoft.com/office/officeart/2005/8/layout/cycle2"/>
    <dgm:cxn modelId="{90A51029-A040-4FF2-BFBD-852394D136D8}" type="presParOf" srcId="{4687B858-47AA-4FF0-AB98-EEDC6A4C7DE4}" destId="{84EC1DF2-44E7-4676-8E1F-93CD59F0951C}" srcOrd="0" destOrd="0" presId="urn:microsoft.com/office/officeart/2005/8/layout/cycle2"/>
    <dgm:cxn modelId="{E1BC5041-2678-4B30-A0F3-7C8828DC9457}" type="presParOf" srcId="{4687B858-47AA-4FF0-AB98-EEDC6A4C7DE4}" destId="{2754BF35-76BF-40FB-BDB8-644D71C6325A}" srcOrd="1" destOrd="0" presId="urn:microsoft.com/office/officeart/2005/8/layout/cycle2"/>
    <dgm:cxn modelId="{CDBCD24C-D8CB-468D-80C4-278B72F49763}" type="presParOf" srcId="{2754BF35-76BF-40FB-BDB8-644D71C6325A}" destId="{30EFA284-6246-4C74-81F3-613C1049B5E3}" srcOrd="0" destOrd="0" presId="urn:microsoft.com/office/officeart/2005/8/layout/cycle2"/>
    <dgm:cxn modelId="{D1196422-B9F5-43E9-9460-C89174CBD548}" type="presParOf" srcId="{4687B858-47AA-4FF0-AB98-EEDC6A4C7DE4}" destId="{1BD03AF4-7DAD-4222-ACD8-43BDDF4A3A7F}" srcOrd="2" destOrd="0" presId="urn:microsoft.com/office/officeart/2005/8/layout/cycle2"/>
    <dgm:cxn modelId="{4D55BA07-A2AA-4D52-A6FB-06EE06F6BF68}" type="presParOf" srcId="{4687B858-47AA-4FF0-AB98-EEDC6A4C7DE4}" destId="{386C8BA2-4D7A-4C0B-9D9C-6D77A92D16F4}" srcOrd="3" destOrd="0" presId="urn:microsoft.com/office/officeart/2005/8/layout/cycle2"/>
    <dgm:cxn modelId="{53548383-29AF-43C9-90EB-BD75E4A9FF49}" type="presParOf" srcId="{386C8BA2-4D7A-4C0B-9D9C-6D77A92D16F4}" destId="{D2F3BF7D-44F9-41D6-BA81-23D05569191D}" srcOrd="0" destOrd="0" presId="urn:microsoft.com/office/officeart/2005/8/layout/cycle2"/>
    <dgm:cxn modelId="{A4AF6A1E-D13C-409E-BFF8-E8A76859122D}" type="presParOf" srcId="{4687B858-47AA-4FF0-AB98-EEDC6A4C7DE4}" destId="{62D48D36-65C3-4713-921F-561339199BF5}" srcOrd="4" destOrd="0" presId="urn:microsoft.com/office/officeart/2005/8/layout/cycle2"/>
    <dgm:cxn modelId="{CF4033C0-2199-4E20-9115-4B3A898A6120}" type="presParOf" srcId="{4687B858-47AA-4FF0-AB98-EEDC6A4C7DE4}" destId="{05D8D8BA-C0AD-4758-B98D-346677BB261A}" srcOrd="5" destOrd="0" presId="urn:microsoft.com/office/officeart/2005/8/layout/cycle2"/>
    <dgm:cxn modelId="{2257451E-24C9-4163-BF77-4FF088E1BBBA}" type="presParOf" srcId="{05D8D8BA-C0AD-4758-B98D-346677BB261A}" destId="{F0C5CB5C-E9F1-421E-83FF-C31B52496E49}" srcOrd="0" destOrd="0" presId="urn:microsoft.com/office/officeart/2005/8/layout/cycle2"/>
    <dgm:cxn modelId="{5C35D011-6757-42C3-9578-02C638342952}" type="presParOf" srcId="{4687B858-47AA-4FF0-AB98-EEDC6A4C7DE4}" destId="{D9B516D8-4AC2-406B-98C2-AA19D951D116}" srcOrd="6" destOrd="0" presId="urn:microsoft.com/office/officeart/2005/8/layout/cycle2"/>
    <dgm:cxn modelId="{BE38C15E-1937-491A-B14E-24136982BF7F}" type="presParOf" srcId="{4687B858-47AA-4FF0-AB98-EEDC6A4C7DE4}" destId="{29776474-13B0-4894-BD7C-1BBE3D5B55C5}" srcOrd="7" destOrd="0" presId="urn:microsoft.com/office/officeart/2005/8/layout/cycle2"/>
    <dgm:cxn modelId="{FF6B79D2-3F16-4A57-A352-2A04359B3AAE}" type="presParOf" srcId="{29776474-13B0-4894-BD7C-1BBE3D5B55C5}" destId="{0985E8AE-AB87-4D4B-A61C-077FBE7F016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6FA763-37F3-4BF0-8609-B05D4A61A08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8347E8A-00FB-4C09-9D2D-B127AD2CE317}">
      <dgm:prSet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C0504D">
                  <a:lumMod val="20000"/>
                  <a:lumOff val="80000"/>
                </a:srgbClr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latin typeface="Arial" panose="020B0604020202020204"/>
              <a:ea typeface="+mn-ea"/>
              <a:cs typeface="+mn-cs"/>
            </a:rPr>
            <a:t>Software Skills</a:t>
          </a:r>
        </a:p>
      </dgm:t>
    </dgm:pt>
    <dgm:pt modelId="{F4EDEEB8-901F-45FE-BC42-A7EA727D0686}" type="parTrans" cxnId="{16ED1B6F-FF18-4708-9654-414C970098A4}">
      <dgm:prSet/>
      <dgm:spPr/>
      <dgm:t>
        <a:bodyPr/>
        <a:lstStyle/>
        <a:p>
          <a:endParaRPr lang="en-GB"/>
        </a:p>
      </dgm:t>
    </dgm:pt>
    <dgm:pt modelId="{774485D9-11B9-4873-AD2C-70771E04FCC3}" type="sibTrans" cxnId="{16ED1B6F-FF18-4708-9654-414C970098A4}">
      <dgm:prSet/>
      <dgm:spPr/>
      <dgm:t>
        <a:bodyPr/>
        <a:lstStyle/>
        <a:p>
          <a:endParaRPr lang="en-GB"/>
        </a:p>
      </dgm:t>
    </dgm:pt>
    <dgm:pt modelId="{F0EAD248-9067-4EBC-89F7-7927560C7C9E}">
      <dgm:prSet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C0504D">
                  <a:lumMod val="20000"/>
                  <a:lumOff val="80000"/>
                </a:srgbClr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latin typeface="Arial" panose="020B0604020202020204"/>
              <a:ea typeface="+mn-ea"/>
              <a:cs typeface="+mn-cs"/>
            </a:rPr>
            <a:t>Time Management</a:t>
          </a:r>
        </a:p>
      </dgm:t>
    </dgm:pt>
    <dgm:pt modelId="{00222E19-FFC1-4138-A79E-BAD61553D0AA}" type="parTrans" cxnId="{6F05F07A-8B3E-46AC-8718-C8D42C1E87A2}">
      <dgm:prSet/>
      <dgm:spPr/>
      <dgm:t>
        <a:bodyPr/>
        <a:lstStyle/>
        <a:p>
          <a:endParaRPr lang="en-GB"/>
        </a:p>
      </dgm:t>
    </dgm:pt>
    <dgm:pt modelId="{913FB4B1-6B29-4350-A04C-1CC488167312}" type="sibTrans" cxnId="{6F05F07A-8B3E-46AC-8718-C8D42C1E87A2}">
      <dgm:prSet/>
      <dgm:spPr/>
      <dgm:t>
        <a:bodyPr/>
        <a:lstStyle/>
        <a:p>
          <a:endParaRPr lang="en-GB"/>
        </a:p>
      </dgm:t>
    </dgm:pt>
    <dgm:pt modelId="{B5AA4924-73DA-45B4-B398-979A2D77D269}">
      <dgm:prSet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C0504D">
                  <a:lumMod val="20000"/>
                  <a:lumOff val="80000"/>
                </a:srgbClr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latin typeface="Arial" panose="020B0604020202020204"/>
              <a:ea typeface="+mn-ea"/>
              <a:cs typeface="+mn-cs"/>
            </a:rPr>
            <a:t>Assertive Skills</a:t>
          </a:r>
        </a:p>
      </dgm:t>
    </dgm:pt>
    <dgm:pt modelId="{55EDEB54-8626-4DF7-A1BC-4E6109CD26AC}" type="parTrans" cxnId="{3B135A54-CAD7-4EAB-8C48-6D06B7E2D7C4}">
      <dgm:prSet/>
      <dgm:spPr/>
      <dgm:t>
        <a:bodyPr/>
        <a:lstStyle/>
        <a:p>
          <a:endParaRPr lang="en-GB"/>
        </a:p>
      </dgm:t>
    </dgm:pt>
    <dgm:pt modelId="{D71B714E-8BED-4006-AE84-2C5EA5A673D7}" type="sibTrans" cxnId="{3B135A54-CAD7-4EAB-8C48-6D06B7E2D7C4}">
      <dgm:prSet/>
      <dgm:spPr/>
      <dgm:t>
        <a:bodyPr/>
        <a:lstStyle/>
        <a:p>
          <a:endParaRPr lang="en-GB"/>
        </a:p>
      </dgm:t>
    </dgm:pt>
    <dgm:pt modelId="{56FCADF2-5E2B-4F15-9A95-2A162FDFF2AB}">
      <dgm:prSet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C0504D">
                  <a:lumMod val="20000"/>
                  <a:lumOff val="80000"/>
                </a:srgbClr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latin typeface="Arial" panose="020B0604020202020204"/>
              <a:ea typeface="+mn-ea"/>
              <a:cs typeface="+mn-cs"/>
            </a:rPr>
            <a:t>Leadership Skills</a:t>
          </a:r>
        </a:p>
      </dgm:t>
    </dgm:pt>
    <dgm:pt modelId="{357B908C-7FBA-4A8B-8C78-01216B89A18B}" type="parTrans" cxnId="{AAC5456B-210F-4057-9163-CF752E894948}">
      <dgm:prSet/>
      <dgm:spPr/>
      <dgm:t>
        <a:bodyPr/>
        <a:lstStyle/>
        <a:p>
          <a:endParaRPr lang="en-GB"/>
        </a:p>
      </dgm:t>
    </dgm:pt>
    <dgm:pt modelId="{56E3598B-A9D9-4BAD-BBDE-8351D04EF9EF}" type="sibTrans" cxnId="{AAC5456B-210F-4057-9163-CF752E894948}">
      <dgm:prSet/>
      <dgm:spPr/>
      <dgm:t>
        <a:bodyPr/>
        <a:lstStyle/>
        <a:p>
          <a:endParaRPr lang="en-GB"/>
        </a:p>
      </dgm:t>
    </dgm:pt>
    <dgm:pt modelId="{4F4B8357-A9BA-4845-862C-7FEED5D6C39C}">
      <dgm:prSet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C0504D">
                  <a:lumMod val="20000"/>
                  <a:lumOff val="80000"/>
                </a:srgbClr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latin typeface="Arial" panose="020B0604020202020204"/>
              <a:ea typeface="+mn-ea"/>
              <a:cs typeface="+mn-cs"/>
            </a:rPr>
            <a:t>Customer Care</a:t>
          </a:r>
        </a:p>
      </dgm:t>
    </dgm:pt>
    <dgm:pt modelId="{6BAD497F-2473-4695-A506-A0DF96B18CCD}" type="parTrans" cxnId="{BAA184AE-4A9B-46EE-86EE-F28242E85F9B}">
      <dgm:prSet/>
      <dgm:spPr/>
      <dgm:t>
        <a:bodyPr/>
        <a:lstStyle/>
        <a:p>
          <a:endParaRPr lang="en-GB"/>
        </a:p>
      </dgm:t>
    </dgm:pt>
    <dgm:pt modelId="{5A12D363-3C8C-4A72-A9BC-57335C97747F}" type="sibTrans" cxnId="{BAA184AE-4A9B-46EE-86EE-F28242E85F9B}">
      <dgm:prSet/>
      <dgm:spPr/>
      <dgm:t>
        <a:bodyPr/>
        <a:lstStyle/>
        <a:p>
          <a:endParaRPr lang="en-GB"/>
        </a:p>
      </dgm:t>
    </dgm:pt>
    <dgm:pt modelId="{162BA8CC-1D72-4599-B178-FDCF1ABEF0C9}" type="pres">
      <dgm:prSet presAssocID="{A46FA763-37F3-4BF0-8609-B05D4A61A081}" presName="Name0" presStyleCnt="0">
        <dgm:presLayoutVars>
          <dgm:dir/>
          <dgm:resizeHandles val="exact"/>
        </dgm:presLayoutVars>
      </dgm:prSet>
      <dgm:spPr/>
    </dgm:pt>
    <dgm:pt modelId="{9DB7E685-EDEA-478A-8F10-9CDC31B819BE}" type="pres">
      <dgm:prSet presAssocID="{A46FA763-37F3-4BF0-8609-B05D4A61A081}" presName="fgShape" presStyleLbl="fgShp" presStyleIdx="0" presStyleCnt="1" custLinFactNeighborX="670" custLinFactNeighborY="26337"/>
      <dgm:spPr>
        <a:solidFill>
          <a:srgbClr val="C00000"/>
        </a:solidFill>
      </dgm:spPr>
    </dgm:pt>
    <dgm:pt modelId="{04C78812-BD50-46BE-9E16-D8CFA1E24C57}" type="pres">
      <dgm:prSet presAssocID="{A46FA763-37F3-4BF0-8609-B05D4A61A081}" presName="linComp" presStyleCnt="0"/>
      <dgm:spPr/>
    </dgm:pt>
    <dgm:pt modelId="{64DEC2CE-D65A-4AB4-98AE-6804755354FD}" type="pres">
      <dgm:prSet presAssocID="{D8347E8A-00FB-4C09-9D2D-B127AD2CE317}" presName="compNode" presStyleCnt="0"/>
      <dgm:spPr/>
    </dgm:pt>
    <dgm:pt modelId="{5CA4361E-92C3-4EED-8792-6EE9D17F3E5F}" type="pres">
      <dgm:prSet presAssocID="{D8347E8A-00FB-4C09-9D2D-B127AD2CE317}" presName="bkgdShape" presStyleLbl="node1" presStyleIdx="0" presStyleCnt="1" custLinFactNeighborX="43116" custLinFactNeighborY="20103"/>
      <dgm:spPr/>
    </dgm:pt>
    <dgm:pt modelId="{F6C8A837-C7EF-4089-838C-86BB23DE918C}" type="pres">
      <dgm:prSet presAssocID="{D8347E8A-00FB-4C09-9D2D-B127AD2CE317}" presName="nodeTx" presStyleLbl="node1" presStyleIdx="0" presStyleCnt="1">
        <dgm:presLayoutVars>
          <dgm:bulletEnabled val="1"/>
        </dgm:presLayoutVars>
      </dgm:prSet>
      <dgm:spPr/>
    </dgm:pt>
    <dgm:pt modelId="{B3E2B733-1FFE-40A0-8554-A631DCFD401E}" type="pres">
      <dgm:prSet presAssocID="{D8347E8A-00FB-4C09-9D2D-B127AD2CE317}" presName="invisiNode" presStyleLbl="node1" presStyleIdx="0" presStyleCnt="1"/>
      <dgm:spPr/>
    </dgm:pt>
    <dgm:pt modelId="{0AF0B1EE-83E3-418C-BDD4-C51D4B643C49}" type="pres">
      <dgm:prSet presAssocID="{D8347E8A-00FB-4C09-9D2D-B127AD2CE317}" presName="imagNode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45000" r="-45000"/>
          </a:stretch>
        </a:blipFill>
      </dgm:spPr>
    </dgm:pt>
  </dgm:ptLst>
  <dgm:cxnLst>
    <dgm:cxn modelId="{B69DC12B-D366-4503-9096-CB6923B41E0A}" type="presOf" srcId="{56FCADF2-5E2B-4F15-9A95-2A162FDFF2AB}" destId="{F6C8A837-C7EF-4089-838C-86BB23DE918C}" srcOrd="1" destOrd="3" presId="urn:microsoft.com/office/officeart/2005/8/layout/hList7"/>
    <dgm:cxn modelId="{53DE672F-64AA-427B-9F81-F4FF97738C6B}" type="presOf" srcId="{B5AA4924-73DA-45B4-B398-979A2D77D269}" destId="{F6C8A837-C7EF-4089-838C-86BB23DE918C}" srcOrd="1" destOrd="2" presId="urn:microsoft.com/office/officeart/2005/8/layout/hList7"/>
    <dgm:cxn modelId="{8F37C060-617C-4075-A801-A7C917AC8701}" type="presOf" srcId="{F0EAD248-9067-4EBC-89F7-7927560C7C9E}" destId="{5CA4361E-92C3-4EED-8792-6EE9D17F3E5F}" srcOrd="0" destOrd="1" presId="urn:microsoft.com/office/officeart/2005/8/layout/hList7"/>
    <dgm:cxn modelId="{52755962-AB92-46C7-A1E1-04B6AEF8685B}" type="presOf" srcId="{56FCADF2-5E2B-4F15-9A95-2A162FDFF2AB}" destId="{5CA4361E-92C3-4EED-8792-6EE9D17F3E5F}" srcOrd="0" destOrd="3" presId="urn:microsoft.com/office/officeart/2005/8/layout/hList7"/>
    <dgm:cxn modelId="{B1C61F66-2085-492B-85E0-B7FEC5128503}" type="presOf" srcId="{B5AA4924-73DA-45B4-B398-979A2D77D269}" destId="{5CA4361E-92C3-4EED-8792-6EE9D17F3E5F}" srcOrd="0" destOrd="2" presId="urn:microsoft.com/office/officeart/2005/8/layout/hList7"/>
    <dgm:cxn modelId="{AAC5456B-210F-4057-9163-CF752E894948}" srcId="{D8347E8A-00FB-4C09-9D2D-B127AD2CE317}" destId="{56FCADF2-5E2B-4F15-9A95-2A162FDFF2AB}" srcOrd="2" destOrd="0" parTransId="{357B908C-7FBA-4A8B-8C78-01216B89A18B}" sibTransId="{56E3598B-A9D9-4BAD-BBDE-8351D04EF9EF}"/>
    <dgm:cxn modelId="{96B1314D-26A8-4717-B431-A51FED5A50D8}" type="presOf" srcId="{4F4B8357-A9BA-4845-862C-7FEED5D6C39C}" destId="{F6C8A837-C7EF-4089-838C-86BB23DE918C}" srcOrd="1" destOrd="4" presId="urn:microsoft.com/office/officeart/2005/8/layout/hList7"/>
    <dgm:cxn modelId="{B4C2CB6E-3609-4C9C-8E5A-A62DC53CDD34}" type="presOf" srcId="{D8347E8A-00FB-4C09-9D2D-B127AD2CE317}" destId="{5CA4361E-92C3-4EED-8792-6EE9D17F3E5F}" srcOrd="0" destOrd="0" presId="urn:microsoft.com/office/officeart/2005/8/layout/hList7"/>
    <dgm:cxn modelId="{16ED1B6F-FF18-4708-9654-414C970098A4}" srcId="{A46FA763-37F3-4BF0-8609-B05D4A61A081}" destId="{D8347E8A-00FB-4C09-9D2D-B127AD2CE317}" srcOrd="0" destOrd="0" parTransId="{F4EDEEB8-901F-45FE-BC42-A7EA727D0686}" sibTransId="{774485D9-11B9-4873-AD2C-70771E04FCC3}"/>
    <dgm:cxn modelId="{3B135A54-CAD7-4EAB-8C48-6D06B7E2D7C4}" srcId="{D8347E8A-00FB-4C09-9D2D-B127AD2CE317}" destId="{B5AA4924-73DA-45B4-B398-979A2D77D269}" srcOrd="1" destOrd="0" parTransId="{55EDEB54-8626-4DF7-A1BC-4E6109CD26AC}" sibTransId="{D71B714E-8BED-4006-AE84-2C5EA5A673D7}"/>
    <dgm:cxn modelId="{6F05F07A-8B3E-46AC-8718-C8D42C1E87A2}" srcId="{D8347E8A-00FB-4C09-9D2D-B127AD2CE317}" destId="{F0EAD248-9067-4EBC-89F7-7927560C7C9E}" srcOrd="0" destOrd="0" parTransId="{00222E19-FFC1-4138-A79E-BAD61553D0AA}" sibTransId="{913FB4B1-6B29-4350-A04C-1CC488167312}"/>
    <dgm:cxn modelId="{58B05B8F-6230-4FFD-BBB0-C5CDE23D22FD}" type="presOf" srcId="{4F4B8357-A9BA-4845-862C-7FEED5D6C39C}" destId="{5CA4361E-92C3-4EED-8792-6EE9D17F3E5F}" srcOrd="0" destOrd="4" presId="urn:microsoft.com/office/officeart/2005/8/layout/hList7"/>
    <dgm:cxn modelId="{D11AB996-FF4B-4D65-8A37-23D6DF10F40E}" type="presOf" srcId="{F0EAD248-9067-4EBC-89F7-7927560C7C9E}" destId="{F6C8A837-C7EF-4089-838C-86BB23DE918C}" srcOrd="1" destOrd="1" presId="urn:microsoft.com/office/officeart/2005/8/layout/hList7"/>
    <dgm:cxn modelId="{BAA184AE-4A9B-46EE-86EE-F28242E85F9B}" srcId="{D8347E8A-00FB-4C09-9D2D-B127AD2CE317}" destId="{4F4B8357-A9BA-4845-862C-7FEED5D6C39C}" srcOrd="3" destOrd="0" parTransId="{6BAD497F-2473-4695-A506-A0DF96B18CCD}" sibTransId="{5A12D363-3C8C-4A72-A9BC-57335C97747F}"/>
    <dgm:cxn modelId="{A61524BF-FEC7-4671-8D0F-74E2E3342C6C}" type="presOf" srcId="{A46FA763-37F3-4BF0-8609-B05D4A61A081}" destId="{162BA8CC-1D72-4599-B178-FDCF1ABEF0C9}" srcOrd="0" destOrd="0" presId="urn:microsoft.com/office/officeart/2005/8/layout/hList7"/>
    <dgm:cxn modelId="{3B0720F3-59DB-420A-B267-B24F9B9C811C}" type="presOf" srcId="{D8347E8A-00FB-4C09-9D2D-B127AD2CE317}" destId="{F6C8A837-C7EF-4089-838C-86BB23DE918C}" srcOrd="1" destOrd="0" presId="urn:microsoft.com/office/officeart/2005/8/layout/hList7"/>
    <dgm:cxn modelId="{7B7D7DF9-0B4D-4685-BC09-9A9797268F0D}" type="presParOf" srcId="{162BA8CC-1D72-4599-B178-FDCF1ABEF0C9}" destId="{9DB7E685-EDEA-478A-8F10-9CDC31B819BE}" srcOrd="0" destOrd="0" presId="urn:microsoft.com/office/officeart/2005/8/layout/hList7"/>
    <dgm:cxn modelId="{A57D72F4-DC1A-4AB8-B2A2-5CFAA34B8516}" type="presParOf" srcId="{162BA8CC-1D72-4599-B178-FDCF1ABEF0C9}" destId="{04C78812-BD50-46BE-9E16-D8CFA1E24C57}" srcOrd="1" destOrd="0" presId="urn:microsoft.com/office/officeart/2005/8/layout/hList7"/>
    <dgm:cxn modelId="{10ABFC76-7237-479A-B965-6D71570DFF26}" type="presParOf" srcId="{04C78812-BD50-46BE-9E16-D8CFA1E24C57}" destId="{64DEC2CE-D65A-4AB4-98AE-6804755354FD}" srcOrd="0" destOrd="0" presId="urn:microsoft.com/office/officeart/2005/8/layout/hList7"/>
    <dgm:cxn modelId="{0F51521E-92B6-438F-A22E-951550298C5D}" type="presParOf" srcId="{64DEC2CE-D65A-4AB4-98AE-6804755354FD}" destId="{5CA4361E-92C3-4EED-8792-6EE9D17F3E5F}" srcOrd="0" destOrd="0" presId="urn:microsoft.com/office/officeart/2005/8/layout/hList7"/>
    <dgm:cxn modelId="{62AD7131-2C66-4507-9342-6C6E82059CE7}" type="presParOf" srcId="{64DEC2CE-D65A-4AB4-98AE-6804755354FD}" destId="{F6C8A837-C7EF-4089-838C-86BB23DE918C}" srcOrd="1" destOrd="0" presId="urn:microsoft.com/office/officeart/2005/8/layout/hList7"/>
    <dgm:cxn modelId="{94E1B383-9B98-425F-8698-6A5EFEF42E35}" type="presParOf" srcId="{64DEC2CE-D65A-4AB4-98AE-6804755354FD}" destId="{B3E2B733-1FFE-40A0-8554-A631DCFD401E}" srcOrd="2" destOrd="0" presId="urn:microsoft.com/office/officeart/2005/8/layout/hList7"/>
    <dgm:cxn modelId="{31FEDCC7-7727-45C0-90F1-7AA7E455C365}" type="presParOf" srcId="{64DEC2CE-D65A-4AB4-98AE-6804755354FD}" destId="{0AF0B1EE-83E3-418C-BDD4-C51D4B643C4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FE61C6-63D3-456E-83B1-EA1440FD91EE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6C56BA6-8410-4709-B580-7A4DCFA62235}">
      <dgm:prSet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C0504D">
                  <a:lumMod val="20000"/>
                  <a:lumOff val="80000"/>
                </a:srgbClr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latin typeface="Arial" panose="020B0604020202020204"/>
              <a:ea typeface="+mn-ea"/>
              <a:cs typeface="+mn-cs"/>
            </a:rPr>
            <a:t>Microsoft Office</a:t>
          </a:r>
        </a:p>
      </dgm:t>
    </dgm:pt>
    <dgm:pt modelId="{C6686700-D82E-4410-A143-DE6B4E22B3C9}" type="parTrans" cxnId="{409BEF2C-2901-4B9F-B91D-1CC1BEF43633}">
      <dgm:prSet/>
      <dgm:spPr/>
      <dgm:t>
        <a:bodyPr/>
        <a:lstStyle/>
        <a:p>
          <a:endParaRPr lang="en-GB"/>
        </a:p>
      </dgm:t>
    </dgm:pt>
    <dgm:pt modelId="{D9572632-6538-4DD7-A924-B79CA8A35002}" type="sibTrans" cxnId="{409BEF2C-2901-4B9F-B91D-1CC1BEF43633}">
      <dgm:prSet/>
      <dgm:spPr/>
      <dgm:t>
        <a:bodyPr/>
        <a:lstStyle/>
        <a:p>
          <a:endParaRPr lang="en-GB"/>
        </a:p>
      </dgm:t>
    </dgm:pt>
    <dgm:pt modelId="{1971A9A4-3C94-489C-98F6-AC6272451CD7}">
      <dgm:prSet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C0504D">
                  <a:lumMod val="20000"/>
                  <a:lumOff val="80000"/>
                </a:srgbClr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latin typeface="Arial" panose="020B0604020202020204"/>
              <a:ea typeface="+mn-ea"/>
              <a:cs typeface="+mn-cs"/>
            </a:rPr>
            <a:t>Word </a:t>
          </a:r>
        </a:p>
      </dgm:t>
    </dgm:pt>
    <dgm:pt modelId="{FBD258CC-B5CB-4E6A-B61E-0F25053ED177}" type="parTrans" cxnId="{E073E35C-047F-47C7-ADE4-2492775A2AF7}">
      <dgm:prSet/>
      <dgm:spPr/>
      <dgm:t>
        <a:bodyPr/>
        <a:lstStyle/>
        <a:p>
          <a:endParaRPr lang="en-GB"/>
        </a:p>
      </dgm:t>
    </dgm:pt>
    <dgm:pt modelId="{DD981584-758D-4B88-A0B9-29C3B3AE1FD2}" type="sibTrans" cxnId="{E073E35C-047F-47C7-ADE4-2492775A2AF7}">
      <dgm:prSet/>
      <dgm:spPr/>
      <dgm:t>
        <a:bodyPr/>
        <a:lstStyle/>
        <a:p>
          <a:endParaRPr lang="en-GB"/>
        </a:p>
      </dgm:t>
    </dgm:pt>
    <dgm:pt modelId="{66A83127-F431-4771-8FE0-CA0A845183FB}">
      <dgm:prSet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C0504D">
                  <a:lumMod val="20000"/>
                  <a:lumOff val="80000"/>
                </a:srgbClr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latin typeface="Arial" panose="020B0604020202020204"/>
              <a:ea typeface="+mn-ea"/>
              <a:cs typeface="+mn-cs"/>
            </a:rPr>
            <a:t>Excel</a:t>
          </a:r>
        </a:p>
      </dgm:t>
    </dgm:pt>
    <dgm:pt modelId="{72A4982E-002E-4FD1-9586-9B785DAC0056}" type="parTrans" cxnId="{C1FFA408-A0A9-4608-AB53-DC7F4A3D3BE4}">
      <dgm:prSet/>
      <dgm:spPr/>
      <dgm:t>
        <a:bodyPr/>
        <a:lstStyle/>
        <a:p>
          <a:endParaRPr lang="en-GB"/>
        </a:p>
      </dgm:t>
    </dgm:pt>
    <dgm:pt modelId="{05125A75-8BC8-49C9-8278-2091D899D843}" type="sibTrans" cxnId="{C1FFA408-A0A9-4608-AB53-DC7F4A3D3BE4}">
      <dgm:prSet/>
      <dgm:spPr/>
      <dgm:t>
        <a:bodyPr/>
        <a:lstStyle/>
        <a:p>
          <a:endParaRPr lang="en-GB"/>
        </a:p>
      </dgm:t>
    </dgm:pt>
    <dgm:pt modelId="{CB539D20-A96C-4273-9962-B0E784F7AA6E}">
      <dgm:prSet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C0504D">
                  <a:lumMod val="20000"/>
                  <a:lumOff val="80000"/>
                </a:srgbClr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latin typeface="Arial" panose="020B0604020202020204"/>
              <a:ea typeface="+mn-ea"/>
              <a:cs typeface="+mn-cs"/>
            </a:rPr>
            <a:t>PowerPoint</a:t>
          </a:r>
        </a:p>
      </dgm:t>
    </dgm:pt>
    <dgm:pt modelId="{9D3E9B25-2549-4386-A756-D3A1CEF0563C}" type="parTrans" cxnId="{371593B7-395F-4777-974B-DA2DFEA223DF}">
      <dgm:prSet/>
      <dgm:spPr/>
      <dgm:t>
        <a:bodyPr/>
        <a:lstStyle/>
        <a:p>
          <a:endParaRPr lang="en-GB"/>
        </a:p>
      </dgm:t>
    </dgm:pt>
    <dgm:pt modelId="{003A9902-90F9-4BF5-8BDE-4FC43C1EE6D7}" type="sibTrans" cxnId="{371593B7-395F-4777-974B-DA2DFEA223DF}">
      <dgm:prSet/>
      <dgm:spPr/>
      <dgm:t>
        <a:bodyPr/>
        <a:lstStyle/>
        <a:p>
          <a:endParaRPr lang="en-GB"/>
        </a:p>
      </dgm:t>
    </dgm:pt>
    <dgm:pt modelId="{9E19C391-DF08-411D-BD2F-541B81E1D2C8}">
      <dgm:prSet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C0504D">
                  <a:lumMod val="20000"/>
                  <a:lumOff val="80000"/>
                </a:srgbClr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latin typeface="Arial" panose="020B0604020202020204"/>
              <a:ea typeface="+mn-ea"/>
              <a:cs typeface="+mn-cs"/>
            </a:rPr>
            <a:t>Access</a:t>
          </a:r>
        </a:p>
      </dgm:t>
    </dgm:pt>
    <dgm:pt modelId="{9467E762-D885-4159-9770-84B2EB810290}" type="parTrans" cxnId="{72A01F3D-40B6-4B97-8FDE-69D78C6EBFF0}">
      <dgm:prSet/>
      <dgm:spPr/>
      <dgm:t>
        <a:bodyPr/>
        <a:lstStyle/>
        <a:p>
          <a:endParaRPr lang="en-GB"/>
        </a:p>
      </dgm:t>
    </dgm:pt>
    <dgm:pt modelId="{804F35FB-599B-45E2-B78E-DA61B1F40BB3}" type="sibTrans" cxnId="{72A01F3D-40B6-4B97-8FDE-69D78C6EBFF0}">
      <dgm:prSet/>
      <dgm:spPr/>
      <dgm:t>
        <a:bodyPr/>
        <a:lstStyle/>
        <a:p>
          <a:endParaRPr lang="en-GB"/>
        </a:p>
      </dgm:t>
    </dgm:pt>
    <dgm:pt modelId="{603A01FF-1519-4A62-8554-475CBBA82DEF}">
      <dgm:prSet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C0504D">
                  <a:lumMod val="20000"/>
                  <a:lumOff val="80000"/>
                </a:srgbClr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latin typeface="Arial" panose="020B0604020202020204"/>
              <a:ea typeface="+mn-ea"/>
              <a:cs typeface="+mn-cs"/>
            </a:rPr>
            <a:t>Publisher</a:t>
          </a:r>
        </a:p>
      </dgm:t>
    </dgm:pt>
    <dgm:pt modelId="{635AC7B8-5A37-427F-85E8-A9A6D5693B3B}" type="parTrans" cxnId="{0919B6F1-E1AC-4B83-B8EE-107044E37F88}">
      <dgm:prSet/>
      <dgm:spPr/>
      <dgm:t>
        <a:bodyPr/>
        <a:lstStyle/>
        <a:p>
          <a:endParaRPr lang="en-GB"/>
        </a:p>
      </dgm:t>
    </dgm:pt>
    <dgm:pt modelId="{310A3803-C2A9-44B2-828E-B7F1BADCC0BF}" type="sibTrans" cxnId="{0919B6F1-E1AC-4B83-B8EE-107044E37F88}">
      <dgm:prSet/>
      <dgm:spPr/>
      <dgm:t>
        <a:bodyPr/>
        <a:lstStyle/>
        <a:p>
          <a:endParaRPr lang="en-GB"/>
        </a:p>
      </dgm:t>
    </dgm:pt>
    <dgm:pt modelId="{C014EAB6-719C-4DC3-A385-4014C236E3FF}" type="pres">
      <dgm:prSet presAssocID="{32FE61C6-63D3-456E-83B1-EA1440FD91EE}" presName="Name0" presStyleCnt="0">
        <dgm:presLayoutVars>
          <dgm:dir/>
          <dgm:resizeHandles val="exact"/>
        </dgm:presLayoutVars>
      </dgm:prSet>
      <dgm:spPr/>
    </dgm:pt>
    <dgm:pt modelId="{5C764A29-1AAD-4668-99CB-60A80617ED02}" type="pres">
      <dgm:prSet presAssocID="{32FE61C6-63D3-456E-83B1-EA1440FD91EE}" presName="fgShape" presStyleLbl="fgShp" presStyleIdx="0" presStyleCnt="1" custLinFactNeighborX="-1177" custLinFactNeighborY="26337"/>
      <dgm:spPr>
        <a:solidFill>
          <a:srgbClr val="C00000"/>
        </a:solidFill>
      </dgm:spPr>
    </dgm:pt>
    <dgm:pt modelId="{24F9054B-DDAC-4AE0-9881-CCA728B56E4B}" type="pres">
      <dgm:prSet presAssocID="{32FE61C6-63D3-456E-83B1-EA1440FD91EE}" presName="linComp" presStyleCnt="0"/>
      <dgm:spPr/>
    </dgm:pt>
    <dgm:pt modelId="{AE7FD5B2-0055-444E-BA7C-888308A4C1A4}" type="pres">
      <dgm:prSet presAssocID="{E6C56BA6-8410-4709-B580-7A4DCFA62235}" presName="compNode" presStyleCnt="0"/>
      <dgm:spPr/>
    </dgm:pt>
    <dgm:pt modelId="{B9657853-9FDE-44CE-9FB4-F03387CC623C}" type="pres">
      <dgm:prSet presAssocID="{E6C56BA6-8410-4709-B580-7A4DCFA62235}" presName="bkgdShape" presStyleLbl="node1" presStyleIdx="0" presStyleCnt="1" custLinFactNeighborX="28370" custLinFactNeighborY="20737"/>
      <dgm:spPr/>
    </dgm:pt>
    <dgm:pt modelId="{5BCFC13C-CF52-4F4C-B612-9F259B4D72F6}" type="pres">
      <dgm:prSet presAssocID="{E6C56BA6-8410-4709-B580-7A4DCFA62235}" presName="nodeTx" presStyleLbl="node1" presStyleIdx="0" presStyleCnt="1">
        <dgm:presLayoutVars>
          <dgm:bulletEnabled val="1"/>
        </dgm:presLayoutVars>
      </dgm:prSet>
      <dgm:spPr/>
    </dgm:pt>
    <dgm:pt modelId="{6D04EA30-C0B0-495D-8C22-BFD24D6D8CD3}" type="pres">
      <dgm:prSet presAssocID="{E6C56BA6-8410-4709-B580-7A4DCFA62235}" presName="invisiNode" presStyleLbl="node1" presStyleIdx="0" presStyleCnt="1"/>
      <dgm:spPr/>
    </dgm:pt>
    <dgm:pt modelId="{A4E703FA-EBA9-4191-9CB1-63963AE6B757}" type="pres">
      <dgm:prSet presAssocID="{E6C56BA6-8410-4709-B580-7A4DCFA62235}" presName="imagNode" presStyleLbl="fgImgPlace1" presStyleIdx="0" presStyleCnt="1" custScaleX="110000" custScaleY="11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9000" r="-19000"/>
          </a:stretch>
        </a:blipFill>
      </dgm:spPr>
    </dgm:pt>
  </dgm:ptLst>
  <dgm:cxnLst>
    <dgm:cxn modelId="{C1FFA408-A0A9-4608-AB53-DC7F4A3D3BE4}" srcId="{E6C56BA6-8410-4709-B580-7A4DCFA62235}" destId="{66A83127-F431-4771-8FE0-CA0A845183FB}" srcOrd="1" destOrd="0" parTransId="{72A4982E-002E-4FD1-9586-9B785DAC0056}" sibTransId="{05125A75-8BC8-49C9-8278-2091D899D843}"/>
    <dgm:cxn modelId="{5AC9810F-2177-4237-9B40-BC513CC7E903}" type="presOf" srcId="{66A83127-F431-4771-8FE0-CA0A845183FB}" destId="{5BCFC13C-CF52-4F4C-B612-9F259B4D72F6}" srcOrd="1" destOrd="2" presId="urn:microsoft.com/office/officeart/2005/8/layout/hList7"/>
    <dgm:cxn modelId="{867FFE19-4C01-4944-9732-25967976D770}" type="presOf" srcId="{E6C56BA6-8410-4709-B580-7A4DCFA62235}" destId="{5BCFC13C-CF52-4F4C-B612-9F259B4D72F6}" srcOrd="1" destOrd="0" presId="urn:microsoft.com/office/officeart/2005/8/layout/hList7"/>
    <dgm:cxn modelId="{0EAD251D-E6F9-4609-B6DB-B4AC8BA805DB}" type="presOf" srcId="{9E19C391-DF08-411D-BD2F-541B81E1D2C8}" destId="{B9657853-9FDE-44CE-9FB4-F03387CC623C}" srcOrd="0" destOrd="4" presId="urn:microsoft.com/office/officeart/2005/8/layout/hList7"/>
    <dgm:cxn modelId="{714F9926-36E1-4E4D-8CF8-38AC50D934D9}" type="presOf" srcId="{CB539D20-A96C-4273-9962-B0E784F7AA6E}" destId="{B9657853-9FDE-44CE-9FB4-F03387CC623C}" srcOrd="0" destOrd="3" presId="urn:microsoft.com/office/officeart/2005/8/layout/hList7"/>
    <dgm:cxn modelId="{D77EEA27-E34F-41E3-A3CF-24926E045151}" type="presOf" srcId="{E6C56BA6-8410-4709-B580-7A4DCFA62235}" destId="{B9657853-9FDE-44CE-9FB4-F03387CC623C}" srcOrd="0" destOrd="0" presId="urn:microsoft.com/office/officeart/2005/8/layout/hList7"/>
    <dgm:cxn modelId="{509B022C-0BF8-42EF-95DF-F3532DC36E4D}" type="presOf" srcId="{9E19C391-DF08-411D-BD2F-541B81E1D2C8}" destId="{5BCFC13C-CF52-4F4C-B612-9F259B4D72F6}" srcOrd="1" destOrd="4" presId="urn:microsoft.com/office/officeart/2005/8/layout/hList7"/>
    <dgm:cxn modelId="{409BEF2C-2901-4B9F-B91D-1CC1BEF43633}" srcId="{32FE61C6-63D3-456E-83B1-EA1440FD91EE}" destId="{E6C56BA6-8410-4709-B580-7A4DCFA62235}" srcOrd="0" destOrd="0" parTransId="{C6686700-D82E-4410-A143-DE6B4E22B3C9}" sibTransId="{D9572632-6538-4DD7-A924-B79CA8A35002}"/>
    <dgm:cxn modelId="{72A01F3D-40B6-4B97-8FDE-69D78C6EBFF0}" srcId="{E6C56BA6-8410-4709-B580-7A4DCFA62235}" destId="{9E19C391-DF08-411D-BD2F-541B81E1D2C8}" srcOrd="3" destOrd="0" parTransId="{9467E762-D885-4159-9770-84B2EB810290}" sibTransId="{804F35FB-599B-45E2-B78E-DA61B1F40BB3}"/>
    <dgm:cxn modelId="{A077993F-4CC3-4F6F-832B-75BFA119EDE2}" type="presOf" srcId="{1971A9A4-3C94-489C-98F6-AC6272451CD7}" destId="{5BCFC13C-CF52-4F4C-B612-9F259B4D72F6}" srcOrd="1" destOrd="1" presId="urn:microsoft.com/office/officeart/2005/8/layout/hList7"/>
    <dgm:cxn modelId="{E073E35C-047F-47C7-ADE4-2492775A2AF7}" srcId="{E6C56BA6-8410-4709-B580-7A4DCFA62235}" destId="{1971A9A4-3C94-489C-98F6-AC6272451CD7}" srcOrd="0" destOrd="0" parTransId="{FBD258CC-B5CB-4E6A-B61E-0F25053ED177}" sibTransId="{DD981584-758D-4B88-A0B9-29C3B3AE1FD2}"/>
    <dgm:cxn modelId="{5A6D7D49-F7FF-4451-80DB-F29C4281DBFA}" type="presOf" srcId="{1971A9A4-3C94-489C-98F6-AC6272451CD7}" destId="{B9657853-9FDE-44CE-9FB4-F03387CC623C}" srcOrd="0" destOrd="1" presId="urn:microsoft.com/office/officeart/2005/8/layout/hList7"/>
    <dgm:cxn modelId="{4AE2FC6B-AAB4-467D-9676-A2EA4F97258C}" type="presOf" srcId="{603A01FF-1519-4A62-8554-475CBBA82DEF}" destId="{5BCFC13C-CF52-4F4C-B612-9F259B4D72F6}" srcOrd="1" destOrd="5" presId="urn:microsoft.com/office/officeart/2005/8/layout/hList7"/>
    <dgm:cxn modelId="{2B54AE5A-5EE8-4353-A1D0-5309F51701A8}" type="presOf" srcId="{CB539D20-A96C-4273-9962-B0E784F7AA6E}" destId="{5BCFC13C-CF52-4F4C-B612-9F259B4D72F6}" srcOrd="1" destOrd="3" presId="urn:microsoft.com/office/officeart/2005/8/layout/hList7"/>
    <dgm:cxn modelId="{9DF53C7C-29AD-4712-9D68-85D5B66AE236}" type="presOf" srcId="{32FE61C6-63D3-456E-83B1-EA1440FD91EE}" destId="{C014EAB6-719C-4DC3-A385-4014C236E3FF}" srcOrd="0" destOrd="0" presId="urn:microsoft.com/office/officeart/2005/8/layout/hList7"/>
    <dgm:cxn modelId="{371593B7-395F-4777-974B-DA2DFEA223DF}" srcId="{E6C56BA6-8410-4709-B580-7A4DCFA62235}" destId="{CB539D20-A96C-4273-9962-B0E784F7AA6E}" srcOrd="2" destOrd="0" parTransId="{9D3E9B25-2549-4386-A756-D3A1CEF0563C}" sibTransId="{003A9902-90F9-4BF5-8BDE-4FC43C1EE6D7}"/>
    <dgm:cxn modelId="{D644A7CE-069B-43E4-83D9-5858623F1AF9}" type="presOf" srcId="{66A83127-F431-4771-8FE0-CA0A845183FB}" destId="{B9657853-9FDE-44CE-9FB4-F03387CC623C}" srcOrd="0" destOrd="2" presId="urn:microsoft.com/office/officeart/2005/8/layout/hList7"/>
    <dgm:cxn modelId="{8D283DDE-D6CB-42E2-A6E3-D66307482E2B}" type="presOf" srcId="{603A01FF-1519-4A62-8554-475CBBA82DEF}" destId="{B9657853-9FDE-44CE-9FB4-F03387CC623C}" srcOrd="0" destOrd="5" presId="urn:microsoft.com/office/officeart/2005/8/layout/hList7"/>
    <dgm:cxn modelId="{0919B6F1-E1AC-4B83-B8EE-107044E37F88}" srcId="{E6C56BA6-8410-4709-B580-7A4DCFA62235}" destId="{603A01FF-1519-4A62-8554-475CBBA82DEF}" srcOrd="4" destOrd="0" parTransId="{635AC7B8-5A37-427F-85E8-A9A6D5693B3B}" sibTransId="{310A3803-C2A9-44B2-828E-B7F1BADCC0BF}"/>
    <dgm:cxn modelId="{969A8354-DACF-45E7-BF64-26A3709E8825}" type="presParOf" srcId="{C014EAB6-719C-4DC3-A385-4014C236E3FF}" destId="{5C764A29-1AAD-4668-99CB-60A80617ED02}" srcOrd="0" destOrd="0" presId="urn:microsoft.com/office/officeart/2005/8/layout/hList7"/>
    <dgm:cxn modelId="{5C37D847-A2E0-49BD-9F9E-5D721133B21A}" type="presParOf" srcId="{C014EAB6-719C-4DC3-A385-4014C236E3FF}" destId="{24F9054B-DDAC-4AE0-9881-CCA728B56E4B}" srcOrd="1" destOrd="0" presId="urn:microsoft.com/office/officeart/2005/8/layout/hList7"/>
    <dgm:cxn modelId="{A8162656-75F8-4203-B829-28BD55497EC8}" type="presParOf" srcId="{24F9054B-DDAC-4AE0-9881-CCA728B56E4B}" destId="{AE7FD5B2-0055-444E-BA7C-888308A4C1A4}" srcOrd="0" destOrd="0" presId="urn:microsoft.com/office/officeart/2005/8/layout/hList7"/>
    <dgm:cxn modelId="{EECFE56B-2C76-4DE8-A282-B9C253A07908}" type="presParOf" srcId="{AE7FD5B2-0055-444E-BA7C-888308A4C1A4}" destId="{B9657853-9FDE-44CE-9FB4-F03387CC623C}" srcOrd="0" destOrd="0" presId="urn:microsoft.com/office/officeart/2005/8/layout/hList7"/>
    <dgm:cxn modelId="{C3C4EF41-E384-44A1-AB0A-0158A18C7B49}" type="presParOf" srcId="{AE7FD5B2-0055-444E-BA7C-888308A4C1A4}" destId="{5BCFC13C-CF52-4F4C-B612-9F259B4D72F6}" srcOrd="1" destOrd="0" presId="urn:microsoft.com/office/officeart/2005/8/layout/hList7"/>
    <dgm:cxn modelId="{83B80A48-AAB3-4A43-B411-087661CE93B9}" type="presParOf" srcId="{AE7FD5B2-0055-444E-BA7C-888308A4C1A4}" destId="{6D04EA30-C0B0-495D-8C22-BFD24D6D8CD3}" srcOrd="2" destOrd="0" presId="urn:microsoft.com/office/officeart/2005/8/layout/hList7"/>
    <dgm:cxn modelId="{2BB37523-A20B-499B-8AB8-134B7E8C03A4}" type="presParOf" srcId="{AE7FD5B2-0055-444E-BA7C-888308A4C1A4}" destId="{A4E703FA-EBA9-4191-9CB1-63963AE6B75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85F29C3-E3C1-4577-BD43-94AD2DF70F2D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70D5D00-2025-4120-8BBA-2994F05D658C}">
      <dgm:prSet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rgbClr val="C0504D">
                  <a:lumMod val="20000"/>
                  <a:lumOff val="80000"/>
                </a:srgbClr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latin typeface="Arial" panose="020B0604020202020204"/>
              <a:ea typeface="+mn-ea"/>
              <a:cs typeface="+mn-cs"/>
            </a:rPr>
            <a:t>Training Will Include:</a:t>
          </a:r>
        </a:p>
      </dgm:t>
    </dgm:pt>
    <dgm:pt modelId="{7DCC1C6D-53A7-4BAD-A140-0A29D7C82AED}" type="parTrans" cxnId="{43D18BDF-257C-4E5B-8569-0D13427074AF}">
      <dgm:prSet/>
      <dgm:spPr/>
      <dgm:t>
        <a:bodyPr/>
        <a:lstStyle/>
        <a:p>
          <a:endParaRPr lang="en-GB"/>
        </a:p>
      </dgm:t>
    </dgm:pt>
    <dgm:pt modelId="{35F8FC5F-309C-42B8-A56E-8EF8E4341477}" type="sibTrans" cxnId="{43D18BDF-257C-4E5B-8569-0D13427074AF}">
      <dgm:prSet/>
      <dgm:spPr/>
      <dgm:t>
        <a:bodyPr/>
        <a:lstStyle/>
        <a:p>
          <a:endParaRPr lang="en-GB"/>
        </a:p>
      </dgm:t>
    </dgm:pt>
    <dgm:pt modelId="{5099F5BD-7D9F-403D-A6EE-084D7FF82A1B}">
      <dgm:prSet custT="1"/>
      <dgm:spPr>
        <a:solidFill>
          <a:schemeClr val="accent1"/>
        </a:solidFill>
      </dgm:spPr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1400" b="1" kern="1200" dirty="0">
              <a:solidFill>
                <a:prstClr val="white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latin typeface="Arial" panose="020B0604020202020204"/>
              <a:ea typeface="+mn-ea"/>
              <a:cs typeface="+mn-cs"/>
            </a:rPr>
            <a:t>Software Skills Training</a:t>
          </a:r>
        </a:p>
      </dgm:t>
    </dgm:pt>
    <dgm:pt modelId="{85A61CA4-E5FC-4960-98AB-2C75A2AF13BB}" type="parTrans" cxnId="{5E12878F-1B77-425F-9156-48CF9C1B22B6}">
      <dgm:prSet/>
      <dgm:spPr/>
      <dgm:t>
        <a:bodyPr/>
        <a:lstStyle/>
        <a:p>
          <a:endParaRPr lang="en-GB"/>
        </a:p>
      </dgm:t>
    </dgm:pt>
    <dgm:pt modelId="{959FD916-7410-4E10-8A39-4F414D249FF9}" type="sibTrans" cxnId="{5E12878F-1B77-425F-9156-48CF9C1B22B6}">
      <dgm:prSet/>
      <dgm:spPr>
        <a:solidFill>
          <a:srgbClr val="FF0000"/>
        </a:solidFill>
      </dgm:spPr>
      <dgm:t>
        <a:bodyPr/>
        <a:lstStyle/>
        <a:p>
          <a:endParaRPr lang="en-GB"/>
        </a:p>
      </dgm:t>
    </dgm:pt>
    <dgm:pt modelId="{5E94127C-051E-4EAF-A851-731B29DC24DB}">
      <dgm:prSet custT="1"/>
      <dgm:spPr>
        <a:solidFill>
          <a:schemeClr val="accent1"/>
        </a:solidFill>
      </dgm:spPr>
      <dgm:t>
        <a:bodyPr/>
        <a:lstStyle/>
        <a:p>
          <a:pPr>
            <a:spcAft>
              <a:spcPts val="600"/>
            </a:spcAft>
          </a:pPr>
          <a:r>
            <a:rPr lang="en-GB" sz="1400" b="1" kern="1200" dirty="0">
              <a:solidFill>
                <a:prstClr val="white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latin typeface="Arial" panose="020B0604020202020204"/>
              <a:ea typeface="+mn-ea"/>
              <a:cs typeface="+mn-cs"/>
            </a:rPr>
            <a:t>IT</a:t>
          </a:r>
          <a:r>
            <a:rPr lang="en-GB" sz="1400" b="1" kern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 </a:t>
          </a:r>
          <a:r>
            <a:rPr lang="en-GB" sz="1400" b="1" kern="1200" dirty="0">
              <a:solidFill>
                <a:prstClr val="white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latin typeface="Arial" panose="020B0604020202020204"/>
              <a:ea typeface="+mn-ea"/>
              <a:cs typeface="+mn-cs"/>
            </a:rPr>
            <a:t>Training</a:t>
          </a:r>
        </a:p>
      </dgm:t>
    </dgm:pt>
    <dgm:pt modelId="{C5C06BD0-2368-4BED-8EE7-977E5CC6E1C9}" type="parTrans" cxnId="{690BD20E-12EB-4AD7-A7E8-A805C9BD9599}">
      <dgm:prSet/>
      <dgm:spPr/>
      <dgm:t>
        <a:bodyPr/>
        <a:lstStyle/>
        <a:p>
          <a:endParaRPr lang="en-GB"/>
        </a:p>
      </dgm:t>
    </dgm:pt>
    <dgm:pt modelId="{BF7748A4-C146-4757-ABBB-22220B7A8562}" type="sibTrans" cxnId="{690BD20E-12EB-4AD7-A7E8-A805C9BD9599}">
      <dgm:prSet/>
      <dgm:spPr>
        <a:solidFill>
          <a:srgbClr val="FF0000"/>
        </a:solidFill>
      </dgm:spPr>
      <dgm:t>
        <a:bodyPr/>
        <a:lstStyle/>
        <a:p>
          <a:endParaRPr lang="en-GB"/>
        </a:p>
      </dgm:t>
    </dgm:pt>
    <dgm:pt modelId="{D7274501-CEED-4E79-9BD3-3CF05B1F9195}">
      <dgm:prSet custT="1"/>
      <dgm:spPr>
        <a:solidFill>
          <a:schemeClr val="accent1"/>
        </a:solidFill>
      </dgm:spPr>
      <dgm:t>
        <a:bodyPr/>
        <a:lstStyle/>
        <a:p>
          <a:pPr>
            <a:spcAft>
              <a:spcPts val="600"/>
            </a:spcAft>
          </a:pPr>
          <a:r>
            <a:rPr lang="en-GB" sz="14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Report Procedure Training</a:t>
          </a:r>
        </a:p>
      </dgm:t>
    </dgm:pt>
    <dgm:pt modelId="{860AB1BB-307D-4676-882F-25E76C7D39C6}" type="parTrans" cxnId="{93A422B8-E377-4167-9E42-79D9C6007514}">
      <dgm:prSet/>
      <dgm:spPr/>
      <dgm:t>
        <a:bodyPr/>
        <a:lstStyle/>
        <a:p>
          <a:endParaRPr lang="en-GB"/>
        </a:p>
      </dgm:t>
    </dgm:pt>
    <dgm:pt modelId="{B8509D38-804A-4540-BD76-8A1130AB88F3}" type="sibTrans" cxnId="{93A422B8-E377-4167-9E42-79D9C6007514}">
      <dgm:prSet/>
      <dgm:spPr>
        <a:solidFill>
          <a:srgbClr val="FF0000"/>
        </a:solidFill>
      </dgm:spPr>
      <dgm:t>
        <a:bodyPr/>
        <a:lstStyle/>
        <a:p>
          <a:endParaRPr lang="en-GB"/>
        </a:p>
      </dgm:t>
    </dgm:pt>
    <dgm:pt modelId="{16AB45D7-9FDB-41EE-84AA-53AC2595D7B0}">
      <dgm:prSet custT="1"/>
      <dgm:spPr>
        <a:solidFill>
          <a:schemeClr val="accent1"/>
        </a:solidFill>
      </dgm:spPr>
      <dgm:t>
        <a:bodyPr/>
        <a:lstStyle/>
        <a:p>
          <a:pPr>
            <a:spcAft>
              <a:spcPts val="600"/>
            </a:spcAft>
          </a:pPr>
          <a:r>
            <a:rPr lang="en-GB" sz="14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Public Speaking Skills</a:t>
          </a:r>
        </a:p>
      </dgm:t>
    </dgm:pt>
    <dgm:pt modelId="{5B54813D-A0FD-4C37-954A-63690D5C1900}" type="parTrans" cxnId="{5B4151BE-1419-4EFA-9ADB-2A5ED0B53550}">
      <dgm:prSet/>
      <dgm:spPr/>
      <dgm:t>
        <a:bodyPr/>
        <a:lstStyle/>
        <a:p>
          <a:endParaRPr lang="en-GB"/>
        </a:p>
      </dgm:t>
    </dgm:pt>
    <dgm:pt modelId="{941E24D6-4E8A-4EEB-944C-40B12B70B480}" type="sibTrans" cxnId="{5B4151BE-1419-4EFA-9ADB-2A5ED0B53550}">
      <dgm:prSet/>
      <dgm:spPr>
        <a:solidFill>
          <a:srgbClr val="FF0000"/>
        </a:solidFill>
      </dgm:spPr>
      <dgm:t>
        <a:bodyPr/>
        <a:lstStyle/>
        <a:p>
          <a:endParaRPr lang="en-GB"/>
        </a:p>
      </dgm:t>
    </dgm:pt>
    <dgm:pt modelId="{7EF8E2AB-9D29-4D7D-9FDC-20E768A32633}">
      <dgm:prSet custT="1"/>
      <dgm:spPr>
        <a:solidFill>
          <a:schemeClr val="accent1"/>
        </a:solidFill>
      </dgm:spPr>
      <dgm:t>
        <a:bodyPr/>
        <a:lstStyle/>
        <a:p>
          <a:pPr>
            <a:spcAft>
              <a:spcPts val="600"/>
            </a:spcAft>
          </a:pPr>
          <a:r>
            <a:rPr lang="en-GB" sz="1400" b="1" kern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Training </a:t>
          </a:r>
          <a:r>
            <a:rPr lang="en-GB" sz="1400" b="1" kern="1200" dirty="0">
              <a:solidFill>
                <a:prstClr val="white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latin typeface="Arial" panose="020B0604020202020204"/>
              <a:ea typeface="+mn-ea"/>
              <a:cs typeface="+mn-cs"/>
            </a:rPr>
            <a:t>Needs</a:t>
          </a:r>
          <a:r>
            <a:rPr lang="en-GB" sz="1400" b="1" kern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 Assessment</a:t>
          </a:r>
        </a:p>
      </dgm:t>
    </dgm:pt>
    <dgm:pt modelId="{3758DDD8-3642-44DA-9D16-7ADE97DFC3C7}" type="parTrans" cxnId="{1F381D35-FF88-4F6A-A060-E9746D0966CB}">
      <dgm:prSet/>
      <dgm:spPr/>
      <dgm:t>
        <a:bodyPr/>
        <a:lstStyle/>
        <a:p>
          <a:endParaRPr lang="en-GB"/>
        </a:p>
      </dgm:t>
    </dgm:pt>
    <dgm:pt modelId="{37D62323-758E-45C3-A0D1-0F2E699EEBF4}" type="sibTrans" cxnId="{1F381D35-FF88-4F6A-A060-E9746D0966CB}">
      <dgm:prSet/>
      <dgm:spPr>
        <a:solidFill>
          <a:srgbClr val="FF0000"/>
        </a:solidFill>
      </dgm:spPr>
      <dgm:t>
        <a:bodyPr/>
        <a:lstStyle/>
        <a:p>
          <a:endParaRPr lang="en-GB"/>
        </a:p>
      </dgm:t>
    </dgm:pt>
    <dgm:pt modelId="{32ED5E7C-3B01-4FAB-BA70-BC0856245000}" type="pres">
      <dgm:prSet presAssocID="{D85F29C3-E3C1-4577-BD43-94AD2DF70F2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2CD73D2-2D8B-40BE-B871-12A2B23D4FA7}" type="pres">
      <dgm:prSet presAssocID="{E70D5D00-2025-4120-8BBA-2994F05D658C}" presName="centerShape" presStyleLbl="node0" presStyleIdx="0" presStyleCnt="1"/>
      <dgm:spPr/>
    </dgm:pt>
    <dgm:pt modelId="{359EB991-5605-44D8-969C-AF8A357591E7}" type="pres">
      <dgm:prSet presAssocID="{5099F5BD-7D9F-403D-A6EE-084D7FF82A1B}" presName="node" presStyleLbl="node1" presStyleIdx="0" presStyleCnt="5" custScaleX="133484" custScaleY="100113">
        <dgm:presLayoutVars>
          <dgm:bulletEnabled val="1"/>
        </dgm:presLayoutVars>
      </dgm:prSet>
      <dgm:spPr/>
    </dgm:pt>
    <dgm:pt modelId="{D7AAAD35-5A77-49C8-A838-31E6C955652D}" type="pres">
      <dgm:prSet presAssocID="{5099F5BD-7D9F-403D-A6EE-084D7FF82A1B}" presName="dummy" presStyleCnt="0"/>
      <dgm:spPr/>
    </dgm:pt>
    <dgm:pt modelId="{1E3261E9-8D9F-4723-9859-D47B41902E7D}" type="pres">
      <dgm:prSet presAssocID="{959FD916-7410-4E10-8A39-4F414D249FF9}" presName="sibTrans" presStyleLbl="sibTrans2D1" presStyleIdx="0" presStyleCnt="5"/>
      <dgm:spPr/>
    </dgm:pt>
    <dgm:pt modelId="{0077929E-9FE9-4FF6-AC1C-29326524FAE2}" type="pres">
      <dgm:prSet presAssocID="{5E94127C-051E-4EAF-A851-731B29DC24DB}" presName="node" presStyleLbl="node1" presStyleIdx="1" presStyleCnt="5" custScaleX="133484" custScaleY="100113">
        <dgm:presLayoutVars>
          <dgm:bulletEnabled val="1"/>
        </dgm:presLayoutVars>
      </dgm:prSet>
      <dgm:spPr/>
    </dgm:pt>
    <dgm:pt modelId="{5F93D713-E46E-4342-ADF2-9CAACCD74B38}" type="pres">
      <dgm:prSet presAssocID="{5E94127C-051E-4EAF-A851-731B29DC24DB}" presName="dummy" presStyleCnt="0"/>
      <dgm:spPr/>
    </dgm:pt>
    <dgm:pt modelId="{DEA838E5-D820-4B92-9DE7-710681F74CBC}" type="pres">
      <dgm:prSet presAssocID="{BF7748A4-C146-4757-ABBB-22220B7A8562}" presName="sibTrans" presStyleLbl="sibTrans2D1" presStyleIdx="1" presStyleCnt="5"/>
      <dgm:spPr/>
    </dgm:pt>
    <dgm:pt modelId="{AE08CF6B-C6C3-40BF-BFD7-BFB2AB839747}" type="pres">
      <dgm:prSet presAssocID="{D7274501-CEED-4E79-9BD3-3CF05B1F9195}" presName="node" presStyleLbl="node1" presStyleIdx="2" presStyleCnt="5" custScaleX="133579">
        <dgm:presLayoutVars>
          <dgm:bulletEnabled val="1"/>
        </dgm:presLayoutVars>
      </dgm:prSet>
      <dgm:spPr/>
    </dgm:pt>
    <dgm:pt modelId="{E8023C19-BBEA-4837-AE8C-8C4A2273A643}" type="pres">
      <dgm:prSet presAssocID="{D7274501-CEED-4E79-9BD3-3CF05B1F9195}" presName="dummy" presStyleCnt="0"/>
      <dgm:spPr/>
    </dgm:pt>
    <dgm:pt modelId="{31AB729C-63AD-4F62-81A4-43363915E100}" type="pres">
      <dgm:prSet presAssocID="{B8509D38-804A-4540-BD76-8A1130AB88F3}" presName="sibTrans" presStyleLbl="sibTrans2D1" presStyleIdx="2" presStyleCnt="5"/>
      <dgm:spPr/>
    </dgm:pt>
    <dgm:pt modelId="{A2A31CC0-A85C-4B79-A936-EA7D8DB1F597}" type="pres">
      <dgm:prSet presAssocID="{16AB45D7-9FDB-41EE-84AA-53AC2595D7B0}" presName="node" presStyleLbl="node1" presStyleIdx="3" presStyleCnt="5" custScaleX="133484" custScaleY="100113" custRadScaleRad="100930" custRadScaleInc="-7677">
        <dgm:presLayoutVars>
          <dgm:bulletEnabled val="1"/>
        </dgm:presLayoutVars>
      </dgm:prSet>
      <dgm:spPr/>
    </dgm:pt>
    <dgm:pt modelId="{F3F260C8-8A4A-4F68-BCEB-CFF9F6500089}" type="pres">
      <dgm:prSet presAssocID="{16AB45D7-9FDB-41EE-84AA-53AC2595D7B0}" presName="dummy" presStyleCnt="0"/>
      <dgm:spPr/>
    </dgm:pt>
    <dgm:pt modelId="{BBBDF15C-2448-467B-BAAC-D068A9D0E704}" type="pres">
      <dgm:prSet presAssocID="{941E24D6-4E8A-4EEB-944C-40B12B70B480}" presName="sibTrans" presStyleLbl="sibTrans2D1" presStyleIdx="3" presStyleCnt="5"/>
      <dgm:spPr/>
    </dgm:pt>
    <dgm:pt modelId="{731768B6-C653-4C68-82DB-89527BC56100}" type="pres">
      <dgm:prSet presAssocID="{7EF8E2AB-9D29-4D7D-9FDC-20E768A32633}" presName="node" presStyleLbl="node1" presStyleIdx="4" presStyleCnt="5" custScaleX="133484" custScaleY="100113">
        <dgm:presLayoutVars>
          <dgm:bulletEnabled val="1"/>
        </dgm:presLayoutVars>
      </dgm:prSet>
      <dgm:spPr/>
    </dgm:pt>
    <dgm:pt modelId="{6A066BFA-B2D6-404C-9FBD-4098C86A8576}" type="pres">
      <dgm:prSet presAssocID="{7EF8E2AB-9D29-4D7D-9FDC-20E768A32633}" presName="dummy" presStyleCnt="0"/>
      <dgm:spPr/>
    </dgm:pt>
    <dgm:pt modelId="{8A6B6321-95D5-4CF0-9FFF-8730597D2318}" type="pres">
      <dgm:prSet presAssocID="{37D62323-758E-45C3-A0D1-0F2E699EEBF4}" presName="sibTrans" presStyleLbl="sibTrans2D1" presStyleIdx="4" presStyleCnt="5"/>
      <dgm:spPr/>
    </dgm:pt>
  </dgm:ptLst>
  <dgm:cxnLst>
    <dgm:cxn modelId="{A6C15108-AF17-4497-833C-207F418A8294}" type="presOf" srcId="{37D62323-758E-45C3-A0D1-0F2E699EEBF4}" destId="{8A6B6321-95D5-4CF0-9FFF-8730597D2318}" srcOrd="0" destOrd="0" presId="urn:microsoft.com/office/officeart/2005/8/layout/radial6"/>
    <dgm:cxn modelId="{FF7E310D-9B7D-4ACD-AEFD-DBD77EE6B507}" type="presOf" srcId="{B8509D38-804A-4540-BD76-8A1130AB88F3}" destId="{31AB729C-63AD-4F62-81A4-43363915E100}" srcOrd="0" destOrd="0" presId="urn:microsoft.com/office/officeart/2005/8/layout/radial6"/>
    <dgm:cxn modelId="{690BD20E-12EB-4AD7-A7E8-A805C9BD9599}" srcId="{E70D5D00-2025-4120-8BBA-2994F05D658C}" destId="{5E94127C-051E-4EAF-A851-731B29DC24DB}" srcOrd="1" destOrd="0" parTransId="{C5C06BD0-2368-4BED-8EE7-977E5CC6E1C9}" sibTransId="{BF7748A4-C146-4757-ABBB-22220B7A8562}"/>
    <dgm:cxn modelId="{8062381D-317E-4BAA-AF37-9FFE44C678FB}" type="presOf" srcId="{959FD916-7410-4E10-8A39-4F414D249FF9}" destId="{1E3261E9-8D9F-4723-9859-D47B41902E7D}" srcOrd="0" destOrd="0" presId="urn:microsoft.com/office/officeart/2005/8/layout/radial6"/>
    <dgm:cxn modelId="{FCB3A71F-83FC-44D6-B2E4-582C08096081}" type="presOf" srcId="{BF7748A4-C146-4757-ABBB-22220B7A8562}" destId="{DEA838E5-D820-4B92-9DE7-710681F74CBC}" srcOrd="0" destOrd="0" presId="urn:microsoft.com/office/officeart/2005/8/layout/radial6"/>
    <dgm:cxn modelId="{1F381D35-FF88-4F6A-A060-E9746D0966CB}" srcId="{E70D5D00-2025-4120-8BBA-2994F05D658C}" destId="{7EF8E2AB-9D29-4D7D-9FDC-20E768A32633}" srcOrd="4" destOrd="0" parTransId="{3758DDD8-3642-44DA-9D16-7ADE97DFC3C7}" sibTransId="{37D62323-758E-45C3-A0D1-0F2E699EEBF4}"/>
    <dgm:cxn modelId="{489DA440-9BD8-4D23-855F-684627F6975C}" type="presOf" srcId="{5099F5BD-7D9F-403D-A6EE-084D7FF82A1B}" destId="{359EB991-5605-44D8-969C-AF8A357591E7}" srcOrd="0" destOrd="0" presId="urn:microsoft.com/office/officeart/2005/8/layout/radial6"/>
    <dgm:cxn modelId="{0248A257-FBE3-4B79-9521-4CAB32B1FCE3}" type="presOf" srcId="{7EF8E2AB-9D29-4D7D-9FDC-20E768A32633}" destId="{731768B6-C653-4C68-82DB-89527BC56100}" srcOrd="0" destOrd="0" presId="urn:microsoft.com/office/officeart/2005/8/layout/radial6"/>
    <dgm:cxn modelId="{274B345A-1F33-4CBE-BACF-1473D40E24F9}" type="presOf" srcId="{941E24D6-4E8A-4EEB-944C-40B12B70B480}" destId="{BBBDF15C-2448-467B-BAAC-D068A9D0E704}" srcOrd="0" destOrd="0" presId="urn:microsoft.com/office/officeart/2005/8/layout/radial6"/>
    <dgm:cxn modelId="{92A55189-61EB-4E87-AB16-94204924B186}" type="presOf" srcId="{5E94127C-051E-4EAF-A851-731B29DC24DB}" destId="{0077929E-9FE9-4FF6-AC1C-29326524FAE2}" srcOrd="0" destOrd="0" presId="urn:microsoft.com/office/officeart/2005/8/layout/radial6"/>
    <dgm:cxn modelId="{5E12878F-1B77-425F-9156-48CF9C1B22B6}" srcId="{E70D5D00-2025-4120-8BBA-2994F05D658C}" destId="{5099F5BD-7D9F-403D-A6EE-084D7FF82A1B}" srcOrd="0" destOrd="0" parTransId="{85A61CA4-E5FC-4960-98AB-2C75A2AF13BB}" sibTransId="{959FD916-7410-4E10-8A39-4F414D249FF9}"/>
    <dgm:cxn modelId="{E38EBDAA-9DE8-46E2-B776-1DD8CD1DB9C4}" type="presOf" srcId="{E70D5D00-2025-4120-8BBA-2994F05D658C}" destId="{42CD73D2-2D8B-40BE-B871-12A2B23D4FA7}" srcOrd="0" destOrd="0" presId="urn:microsoft.com/office/officeart/2005/8/layout/radial6"/>
    <dgm:cxn modelId="{66971AAE-6642-4462-BB3A-67121B67E811}" type="presOf" srcId="{16AB45D7-9FDB-41EE-84AA-53AC2595D7B0}" destId="{A2A31CC0-A85C-4B79-A936-EA7D8DB1F597}" srcOrd="0" destOrd="0" presId="urn:microsoft.com/office/officeart/2005/8/layout/radial6"/>
    <dgm:cxn modelId="{93A422B8-E377-4167-9E42-79D9C6007514}" srcId="{E70D5D00-2025-4120-8BBA-2994F05D658C}" destId="{D7274501-CEED-4E79-9BD3-3CF05B1F9195}" srcOrd="2" destOrd="0" parTransId="{860AB1BB-307D-4676-882F-25E76C7D39C6}" sibTransId="{B8509D38-804A-4540-BD76-8A1130AB88F3}"/>
    <dgm:cxn modelId="{5B4151BE-1419-4EFA-9ADB-2A5ED0B53550}" srcId="{E70D5D00-2025-4120-8BBA-2994F05D658C}" destId="{16AB45D7-9FDB-41EE-84AA-53AC2595D7B0}" srcOrd="3" destOrd="0" parTransId="{5B54813D-A0FD-4C37-954A-63690D5C1900}" sibTransId="{941E24D6-4E8A-4EEB-944C-40B12B70B480}"/>
    <dgm:cxn modelId="{43D18BDF-257C-4E5B-8569-0D13427074AF}" srcId="{D85F29C3-E3C1-4577-BD43-94AD2DF70F2D}" destId="{E70D5D00-2025-4120-8BBA-2994F05D658C}" srcOrd="0" destOrd="0" parTransId="{7DCC1C6D-53A7-4BAD-A140-0A29D7C82AED}" sibTransId="{35F8FC5F-309C-42B8-A56E-8EF8E4341477}"/>
    <dgm:cxn modelId="{87DB47E7-B393-4D58-9671-F4DF525BD24C}" type="presOf" srcId="{D85F29C3-E3C1-4577-BD43-94AD2DF70F2D}" destId="{32ED5E7C-3B01-4FAB-BA70-BC0856245000}" srcOrd="0" destOrd="0" presId="urn:microsoft.com/office/officeart/2005/8/layout/radial6"/>
    <dgm:cxn modelId="{2D8B22E9-2E49-4955-92AB-4B85EBA51743}" type="presOf" srcId="{D7274501-CEED-4E79-9BD3-3CF05B1F9195}" destId="{AE08CF6B-C6C3-40BF-BFD7-BFB2AB839747}" srcOrd="0" destOrd="0" presId="urn:microsoft.com/office/officeart/2005/8/layout/radial6"/>
    <dgm:cxn modelId="{7C1B3653-EEED-4BEF-B0BB-9373386D9C4C}" type="presParOf" srcId="{32ED5E7C-3B01-4FAB-BA70-BC0856245000}" destId="{42CD73D2-2D8B-40BE-B871-12A2B23D4FA7}" srcOrd="0" destOrd="0" presId="urn:microsoft.com/office/officeart/2005/8/layout/radial6"/>
    <dgm:cxn modelId="{87DD7A41-540F-47F2-99F8-F7400EF7E065}" type="presParOf" srcId="{32ED5E7C-3B01-4FAB-BA70-BC0856245000}" destId="{359EB991-5605-44D8-969C-AF8A357591E7}" srcOrd="1" destOrd="0" presId="urn:microsoft.com/office/officeart/2005/8/layout/radial6"/>
    <dgm:cxn modelId="{A9E63C36-A086-46EE-ACEE-91517ED016CC}" type="presParOf" srcId="{32ED5E7C-3B01-4FAB-BA70-BC0856245000}" destId="{D7AAAD35-5A77-49C8-A838-31E6C955652D}" srcOrd="2" destOrd="0" presId="urn:microsoft.com/office/officeart/2005/8/layout/radial6"/>
    <dgm:cxn modelId="{426B68E3-F42B-42F7-9C46-2F6E26E8A236}" type="presParOf" srcId="{32ED5E7C-3B01-4FAB-BA70-BC0856245000}" destId="{1E3261E9-8D9F-4723-9859-D47B41902E7D}" srcOrd="3" destOrd="0" presId="urn:microsoft.com/office/officeart/2005/8/layout/radial6"/>
    <dgm:cxn modelId="{9C85FEF9-97CC-45A1-8097-853D818642F9}" type="presParOf" srcId="{32ED5E7C-3B01-4FAB-BA70-BC0856245000}" destId="{0077929E-9FE9-4FF6-AC1C-29326524FAE2}" srcOrd="4" destOrd="0" presId="urn:microsoft.com/office/officeart/2005/8/layout/radial6"/>
    <dgm:cxn modelId="{BD074B34-06FA-4016-B840-AF03DAD43ECE}" type="presParOf" srcId="{32ED5E7C-3B01-4FAB-BA70-BC0856245000}" destId="{5F93D713-E46E-4342-ADF2-9CAACCD74B38}" srcOrd="5" destOrd="0" presId="urn:microsoft.com/office/officeart/2005/8/layout/radial6"/>
    <dgm:cxn modelId="{DF438C6D-D6E5-41F6-91EE-578041040EF2}" type="presParOf" srcId="{32ED5E7C-3B01-4FAB-BA70-BC0856245000}" destId="{DEA838E5-D820-4B92-9DE7-710681F74CBC}" srcOrd="6" destOrd="0" presId="urn:microsoft.com/office/officeart/2005/8/layout/radial6"/>
    <dgm:cxn modelId="{6E81DBC4-BA10-4C35-B8F7-BED1BE02888F}" type="presParOf" srcId="{32ED5E7C-3B01-4FAB-BA70-BC0856245000}" destId="{AE08CF6B-C6C3-40BF-BFD7-BFB2AB839747}" srcOrd="7" destOrd="0" presId="urn:microsoft.com/office/officeart/2005/8/layout/radial6"/>
    <dgm:cxn modelId="{32455EAA-4167-40EC-83C5-BAF02D74CF41}" type="presParOf" srcId="{32ED5E7C-3B01-4FAB-BA70-BC0856245000}" destId="{E8023C19-BBEA-4837-AE8C-8C4A2273A643}" srcOrd="8" destOrd="0" presId="urn:microsoft.com/office/officeart/2005/8/layout/radial6"/>
    <dgm:cxn modelId="{8F630B18-BB9B-4B29-98C7-5DBCE7F7DDB5}" type="presParOf" srcId="{32ED5E7C-3B01-4FAB-BA70-BC0856245000}" destId="{31AB729C-63AD-4F62-81A4-43363915E100}" srcOrd="9" destOrd="0" presId="urn:microsoft.com/office/officeart/2005/8/layout/radial6"/>
    <dgm:cxn modelId="{C339E06E-3F05-46A9-B67C-65A23CFFFAAC}" type="presParOf" srcId="{32ED5E7C-3B01-4FAB-BA70-BC0856245000}" destId="{A2A31CC0-A85C-4B79-A936-EA7D8DB1F597}" srcOrd="10" destOrd="0" presId="urn:microsoft.com/office/officeart/2005/8/layout/radial6"/>
    <dgm:cxn modelId="{51F7105E-5216-40EE-8148-833FCC6DECFF}" type="presParOf" srcId="{32ED5E7C-3B01-4FAB-BA70-BC0856245000}" destId="{F3F260C8-8A4A-4F68-BCEB-CFF9F6500089}" srcOrd="11" destOrd="0" presId="urn:microsoft.com/office/officeart/2005/8/layout/radial6"/>
    <dgm:cxn modelId="{7E34A87B-EA6D-468D-AEDD-C882863BF473}" type="presParOf" srcId="{32ED5E7C-3B01-4FAB-BA70-BC0856245000}" destId="{BBBDF15C-2448-467B-BAAC-D068A9D0E704}" srcOrd="12" destOrd="0" presId="urn:microsoft.com/office/officeart/2005/8/layout/radial6"/>
    <dgm:cxn modelId="{E067B503-AB14-4ECA-A2F6-8DEB38A0723D}" type="presParOf" srcId="{32ED5E7C-3B01-4FAB-BA70-BC0856245000}" destId="{731768B6-C653-4C68-82DB-89527BC56100}" srcOrd="13" destOrd="0" presId="urn:microsoft.com/office/officeart/2005/8/layout/radial6"/>
    <dgm:cxn modelId="{2AC19B3A-680C-4249-98C2-B30A4DD6B155}" type="presParOf" srcId="{32ED5E7C-3B01-4FAB-BA70-BC0856245000}" destId="{6A066BFA-B2D6-404C-9FBD-4098C86A8576}" srcOrd="14" destOrd="0" presId="urn:microsoft.com/office/officeart/2005/8/layout/radial6"/>
    <dgm:cxn modelId="{D7E47B50-74A2-47D4-B1E7-9313FBF34AA5}" type="presParOf" srcId="{32ED5E7C-3B01-4FAB-BA70-BC0856245000}" destId="{8A6B6321-95D5-4CF0-9FFF-8730597D2318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45D3DC-0B29-4018-A601-F169DD0A3BD5}">
      <dsp:nvSpPr>
        <dsp:cNvPr id="0" name=""/>
        <dsp:cNvSpPr/>
      </dsp:nvSpPr>
      <dsp:spPr>
        <a:xfrm>
          <a:off x="1477694" y="251933"/>
          <a:ext cx="881345" cy="3161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0672" y="0"/>
              </a:lnTo>
              <a:lnTo>
                <a:pt x="440672" y="3161981"/>
              </a:lnTo>
              <a:lnTo>
                <a:pt x="881345" y="316198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/>
        </a:p>
      </dsp:txBody>
      <dsp:txXfrm>
        <a:off x="1836304" y="1750861"/>
        <a:ext cx="164125" cy="164125"/>
      </dsp:txXfrm>
    </dsp:sp>
    <dsp:sp modelId="{155A72C9-F528-493F-9DB4-32B6A64391DA}">
      <dsp:nvSpPr>
        <dsp:cNvPr id="0" name=""/>
        <dsp:cNvSpPr/>
      </dsp:nvSpPr>
      <dsp:spPr>
        <a:xfrm>
          <a:off x="1477694" y="251933"/>
          <a:ext cx="881345" cy="2429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0672" y="0"/>
              </a:lnTo>
              <a:lnTo>
                <a:pt x="440672" y="2429557"/>
              </a:lnTo>
              <a:lnTo>
                <a:pt x="881345" y="242955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 dirty="0"/>
        </a:p>
      </dsp:txBody>
      <dsp:txXfrm>
        <a:off x="1853755" y="1402099"/>
        <a:ext cx="129223" cy="129223"/>
      </dsp:txXfrm>
    </dsp:sp>
    <dsp:sp modelId="{BE81DCC8-7979-433D-94A6-756FB536DECA}">
      <dsp:nvSpPr>
        <dsp:cNvPr id="0" name=""/>
        <dsp:cNvSpPr/>
      </dsp:nvSpPr>
      <dsp:spPr>
        <a:xfrm>
          <a:off x="1477694" y="251933"/>
          <a:ext cx="881345" cy="1697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0672" y="0"/>
              </a:lnTo>
              <a:lnTo>
                <a:pt x="440672" y="1697822"/>
              </a:lnTo>
              <a:lnTo>
                <a:pt x="881345" y="169782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 dirty="0"/>
        </a:p>
      </dsp:txBody>
      <dsp:txXfrm>
        <a:off x="1870543" y="1053020"/>
        <a:ext cx="95647" cy="95647"/>
      </dsp:txXfrm>
    </dsp:sp>
    <dsp:sp modelId="{08686EE9-159F-4B31-8546-1179CA8D39D8}">
      <dsp:nvSpPr>
        <dsp:cNvPr id="0" name=""/>
        <dsp:cNvSpPr/>
      </dsp:nvSpPr>
      <dsp:spPr>
        <a:xfrm>
          <a:off x="3700437" y="1243385"/>
          <a:ext cx="1585532" cy="2214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92766" y="0"/>
              </a:lnTo>
              <a:lnTo>
                <a:pt x="792766" y="2214702"/>
              </a:lnTo>
              <a:lnTo>
                <a:pt x="1585532" y="221470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4425110" y="2282643"/>
        <a:ext cx="136187" cy="136187"/>
      </dsp:txXfrm>
    </dsp:sp>
    <dsp:sp modelId="{A9CAA741-1043-4DA8-8A37-D6A97C4540D5}">
      <dsp:nvSpPr>
        <dsp:cNvPr id="0" name=""/>
        <dsp:cNvSpPr/>
      </dsp:nvSpPr>
      <dsp:spPr>
        <a:xfrm>
          <a:off x="1477694" y="251933"/>
          <a:ext cx="881345" cy="9914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0672" y="0"/>
              </a:lnTo>
              <a:lnTo>
                <a:pt x="440672" y="991452"/>
              </a:lnTo>
              <a:lnTo>
                <a:pt x="881345" y="99145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1885203" y="714495"/>
        <a:ext cx="66327" cy="66327"/>
      </dsp:txXfrm>
    </dsp:sp>
    <dsp:sp modelId="{CA7D08DD-44BF-4866-B041-2D95A9B8604C}">
      <dsp:nvSpPr>
        <dsp:cNvPr id="0" name=""/>
        <dsp:cNvSpPr/>
      </dsp:nvSpPr>
      <dsp:spPr>
        <a:xfrm>
          <a:off x="4545998" y="585032"/>
          <a:ext cx="251686" cy="4713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5843" y="0"/>
              </a:lnTo>
              <a:lnTo>
                <a:pt x="125843" y="471336"/>
              </a:lnTo>
              <a:lnTo>
                <a:pt x="251686" y="471336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658484" y="807342"/>
        <a:ext cx="26716" cy="26716"/>
      </dsp:txXfrm>
    </dsp:sp>
    <dsp:sp modelId="{4D8D2FE2-4881-424A-8AE2-D5F109BDE00A}">
      <dsp:nvSpPr>
        <dsp:cNvPr id="0" name=""/>
        <dsp:cNvSpPr/>
      </dsp:nvSpPr>
      <dsp:spPr>
        <a:xfrm>
          <a:off x="1477694" y="251933"/>
          <a:ext cx="1398204" cy="333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9102" y="0"/>
              </a:lnTo>
              <a:lnTo>
                <a:pt x="699102" y="333099"/>
              </a:lnTo>
              <a:lnTo>
                <a:pt x="1398204" y="33309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2140863" y="382549"/>
        <a:ext cx="71866" cy="71866"/>
      </dsp:txXfrm>
    </dsp:sp>
    <dsp:sp modelId="{77838A14-58A7-439C-8573-8EFF895A50AF}">
      <dsp:nvSpPr>
        <dsp:cNvPr id="0" name=""/>
        <dsp:cNvSpPr/>
      </dsp:nvSpPr>
      <dsp:spPr>
        <a:xfrm>
          <a:off x="74010" y="923997"/>
          <a:ext cx="1715300" cy="664281"/>
        </a:xfrm>
        <a:custGeom>
          <a:avLst/>
          <a:gdLst/>
          <a:ahLst/>
          <a:cxnLst/>
          <a:rect l="0" t="0" r="0" b="0"/>
          <a:pathLst>
            <a:path>
              <a:moveTo>
                <a:pt x="1715300" y="0"/>
              </a:moveTo>
              <a:lnTo>
                <a:pt x="0" y="664281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885675" y="1210152"/>
        <a:ext cx="91971" cy="91971"/>
      </dsp:txXfrm>
    </dsp:sp>
    <dsp:sp modelId="{566D68E8-1BBC-4FC0-8C00-EBD8969836EB}">
      <dsp:nvSpPr>
        <dsp:cNvPr id="0" name=""/>
        <dsp:cNvSpPr/>
      </dsp:nvSpPr>
      <dsp:spPr>
        <a:xfrm>
          <a:off x="350057" y="251933"/>
          <a:ext cx="1127636" cy="672064"/>
        </a:xfrm>
        <a:custGeom>
          <a:avLst/>
          <a:gdLst/>
          <a:ahLst/>
          <a:cxnLst/>
          <a:rect l="0" t="0" r="0" b="0"/>
          <a:pathLst>
            <a:path>
              <a:moveTo>
                <a:pt x="1127636" y="0"/>
              </a:moveTo>
              <a:lnTo>
                <a:pt x="0" y="67206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881058" y="555147"/>
        <a:ext cx="65636" cy="65636"/>
      </dsp:txXfrm>
    </dsp:sp>
    <dsp:sp modelId="{DD84860F-35D7-4450-BE31-579BCD6E5784}">
      <dsp:nvSpPr>
        <dsp:cNvPr id="0" name=""/>
        <dsp:cNvSpPr/>
      </dsp:nvSpPr>
      <dsp:spPr>
        <a:xfrm>
          <a:off x="406249" y="0"/>
          <a:ext cx="1639023" cy="503866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solidFill>
                <a:prstClr val="white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/>
              <a:ea typeface="+mn-ea"/>
              <a:cs typeface="+mn-cs"/>
            </a:rPr>
            <a:t>Pauline Bees</a:t>
          </a:r>
          <a:br>
            <a:rPr lang="en-GB" sz="1100" b="1" kern="1200" dirty="0">
              <a:solidFill>
                <a:prstClr val="white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/>
              <a:ea typeface="+mn-ea"/>
              <a:cs typeface="+mn-cs"/>
            </a:rPr>
          </a:br>
          <a:r>
            <a:rPr lang="en-GB" sz="1100" b="1" kern="1200" dirty="0">
              <a:solidFill>
                <a:prstClr val="white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/>
              <a:ea typeface="+mn-ea"/>
              <a:cs typeface="+mn-cs"/>
            </a:rPr>
            <a:t>Manager</a:t>
          </a:r>
        </a:p>
      </dsp:txBody>
      <dsp:txXfrm>
        <a:off x="406249" y="0"/>
        <a:ext cx="1639023" cy="503866"/>
      </dsp:txXfrm>
    </dsp:sp>
    <dsp:sp modelId="{2C3C0E50-AAFB-41B7-8F39-239DFE7DD142}">
      <dsp:nvSpPr>
        <dsp:cNvPr id="0" name=""/>
        <dsp:cNvSpPr/>
      </dsp:nvSpPr>
      <dsp:spPr>
        <a:xfrm>
          <a:off x="350057" y="651658"/>
          <a:ext cx="1439253" cy="544679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 err="1">
              <a:solidFill>
                <a:prstClr val="white"/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/>
              <a:ea typeface="+mn-ea"/>
              <a:cs typeface="+mn-cs"/>
            </a:rPr>
            <a:t>Hazal</a:t>
          </a:r>
          <a:r>
            <a:rPr lang="en-GB" sz="1100" b="1" kern="1200" dirty="0">
              <a:solidFill>
                <a:prstClr val="white"/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/>
              <a:ea typeface="+mn-ea"/>
              <a:cs typeface="+mn-cs"/>
            </a:rPr>
            <a:t> Marks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solidFill>
                <a:prstClr val="white"/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/>
              <a:ea typeface="+mn-ea"/>
              <a:cs typeface="+mn-cs"/>
            </a:rPr>
            <a:t>Personal Assistant</a:t>
          </a:r>
        </a:p>
      </dsp:txBody>
      <dsp:txXfrm>
        <a:off x="350057" y="651658"/>
        <a:ext cx="1439253" cy="544679"/>
      </dsp:txXfrm>
    </dsp:sp>
    <dsp:sp modelId="{588FE420-6BDE-4CFF-9A78-C5690D3FF541}">
      <dsp:nvSpPr>
        <dsp:cNvPr id="0" name=""/>
        <dsp:cNvSpPr/>
      </dsp:nvSpPr>
      <dsp:spPr>
        <a:xfrm>
          <a:off x="74010" y="1319323"/>
          <a:ext cx="1714738" cy="537912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solidFill>
                <a:prstClr val="white"/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/>
              <a:ea typeface="+mn-ea"/>
              <a:cs typeface="+mn-cs"/>
            </a:rPr>
            <a:t>Mark Duke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solidFill>
                <a:prstClr val="white"/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/>
              <a:ea typeface="+mn-ea"/>
              <a:cs typeface="+mn-cs"/>
            </a:rPr>
            <a:t>Administration Assistant</a:t>
          </a:r>
        </a:p>
      </dsp:txBody>
      <dsp:txXfrm>
        <a:off x="74010" y="1319323"/>
        <a:ext cx="1714738" cy="537912"/>
      </dsp:txXfrm>
    </dsp:sp>
    <dsp:sp modelId="{DED25A6E-7591-42B9-8C96-14A0BA95666A}">
      <dsp:nvSpPr>
        <dsp:cNvPr id="0" name=""/>
        <dsp:cNvSpPr/>
      </dsp:nvSpPr>
      <dsp:spPr>
        <a:xfrm>
          <a:off x="2875899" y="333804"/>
          <a:ext cx="1670099" cy="502455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solidFill>
                <a:prstClr val="white"/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/>
              <a:ea typeface="+mn-ea"/>
              <a:cs typeface="+mn-cs"/>
            </a:rPr>
            <a:t>Ralph Shine</a:t>
          </a:r>
          <a:br>
            <a:rPr lang="en-GB" sz="1100" b="1" kern="1200" dirty="0">
              <a:solidFill>
                <a:prstClr val="white"/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/>
              <a:ea typeface="+mn-ea"/>
              <a:cs typeface="+mn-cs"/>
            </a:rPr>
          </a:br>
          <a:r>
            <a:rPr lang="en-GB" sz="1100" b="1" kern="1200" dirty="0">
              <a:solidFill>
                <a:prstClr val="white"/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/>
              <a:ea typeface="+mn-ea"/>
              <a:cs typeface="+mn-cs"/>
            </a:rPr>
            <a:t>Assistant Manager</a:t>
          </a:r>
        </a:p>
      </dsp:txBody>
      <dsp:txXfrm>
        <a:off x="2875899" y="333804"/>
        <a:ext cx="1670099" cy="502455"/>
      </dsp:txXfrm>
    </dsp:sp>
    <dsp:sp modelId="{4C989D2D-D2C5-4856-B713-879A80D0305D}">
      <dsp:nvSpPr>
        <dsp:cNvPr id="0" name=""/>
        <dsp:cNvSpPr/>
      </dsp:nvSpPr>
      <dsp:spPr>
        <a:xfrm>
          <a:off x="4797685" y="768683"/>
          <a:ext cx="1991083" cy="575369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solidFill>
                <a:prstClr val="white"/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/>
              <a:ea typeface="+mn-ea"/>
              <a:cs typeface="+mn-cs"/>
            </a:rPr>
            <a:t>Clare Gain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solidFill>
                <a:prstClr val="white"/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/>
              <a:ea typeface="+mn-ea"/>
              <a:cs typeface="+mn-cs"/>
            </a:rPr>
            <a:t>Administration Assistant</a:t>
          </a:r>
        </a:p>
      </dsp:txBody>
      <dsp:txXfrm>
        <a:off x="4797685" y="768683"/>
        <a:ext cx="1991083" cy="575369"/>
      </dsp:txXfrm>
    </dsp:sp>
    <dsp:sp modelId="{D0045429-EB68-48DD-A11E-7D3669991FA8}">
      <dsp:nvSpPr>
        <dsp:cNvPr id="0" name=""/>
        <dsp:cNvSpPr/>
      </dsp:nvSpPr>
      <dsp:spPr>
        <a:xfrm>
          <a:off x="2359039" y="963916"/>
          <a:ext cx="1341398" cy="558938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  <a:reflection blurRad="6350" stA="55000" endA="300" endPos="45500" dir="5400000" sy="-100000" algn="bl" rotWithShape="0"/>
            </a:effectLst>
            <a:latin typeface="Arial" panose="020B0604020202020204"/>
            <a:ea typeface="+mn-ea"/>
            <a:cs typeface="+mn-cs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solidFill>
                <a:prstClr val="white"/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/>
              <a:ea typeface="+mn-ea"/>
              <a:cs typeface="+mn-cs"/>
            </a:rPr>
            <a:t>Martin Kay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solidFill>
                <a:prstClr val="white"/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/>
              <a:ea typeface="+mn-ea"/>
              <a:cs typeface="+mn-cs"/>
            </a:rPr>
            <a:t>IT Skills Trainer</a:t>
          </a:r>
          <a:br>
            <a:rPr lang="en-GB" sz="11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/>
              <a:ea typeface="+mn-ea"/>
              <a:cs typeface="+mn-cs"/>
            </a:rPr>
          </a:br>
          <a:endParaRPr lang="en-GB" sz="11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  <a:reflection blurRad="6350" stA="55000" endA="300" endPos="45500" dir="5400000" sy="-100000" algn="bl" rotWithShape="0"/>
            </a:effectLst>
            <a:latin typeface="Arial" panose="020B0604020202020204"/>
            <a:ea typeface="+mn-ea"/>
            <a:cs typeface="+mn-cs"/>
          </a:endParaRPr>
        </a:p>
      </dsp:txBody>
      <dsp:txXfrm>
        <a:off x="2359039" y="963916"/>
        <a:ext cx="1341398" cy="558938"/>
      </dsp:txXfrm>
    </dsp:sp>
    <dsp:sp modelId="{C8B30428-974F-4FBC-939F-36AC721207BA}">
      <dsp:nvSpPr>
        <dsp:cNvPr id="0" name=""/>
        <dsp:cNvSpPr/>
      </dsp:nvSpPr>
      <dsp:spPr>
        <a:xfrm>
          <a:off x="5285969" y="3119369"/>
          <a:ext cx="2150847" cy="677437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solidFill>
                <a:prstClr val="white"/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/>
              <a:ea typeface="+mn-ea"/>
              <a:cs typeface="+mn-cs"/>
            </a:rPr>
            <a:t>Peter Lock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solidFill>
                <a:prstClr val="white"/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/>
              <a:ea typeface="+mn-ea"/>
              <a:cs typeface="+mn-cs"/>
            </a:rPr>
            <a:t>Becky Blane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solidFill>
                <a:prstClr val="white"/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/>
              <a:ea typeface="+mn-ea"/>
              <a:cs typeface="+mn-cs"/>
            </a:rPr>
            <a:t>Administration Assistants</a:t>
          </a:r>
        </a:p>
      </dsp:txBody>
      <dsp:txXfrm>
        <a:off x="5285969" y="3119369"/>
        <a:ext cx="2150847" cy="677437"/>
      </dsp:txXfrm>
    </dsp:sp>
    <dsp:sp modelId="{0708B7A3-D2A1-4DDF-968C-73B5E4D33127}">
      <dsp:nvSpPr>
        <dsp:cNvPr id="0" name=""/>
        <dsp:cNvSpPr/>
      </dsp:nvSpPr>
      <dsp:spPr>
        <a:xfrm>
          <a:off x="2359039" y="1644916"/>
          <a:ext cx="2504686" cy="609677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solidFill>
                <a:prstClr val="white"/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/>
              <a:ea typeface="+mn-ea"/>
              <a:cs typeface="+mn-cs"/>
            </a:rPr>
            <a:t>Kay </a:t>
          </a:r>
          <a:r>
            <a:rPr lang="en-GB" sz="1100" b="1" kern="1200" dirty="0" err="1">
              <a:solidFill>
                <a:prstClr val="white"/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/>
              <a:ea typeface="+mn-ea"/>
              <a:cs typeface="+mn-cs"/>
            </a:rPr>
            <a:t>Murrey</a:t>
          </a:r>
          <a:endParaRPr lang="en-GB" sz="1100" b="1" kern="1200" dirty="0">
            <a:solidFill>
              <a:prstClr val="white"/>
            </a:solidFill>
            <a:effectLst>
              <a:glow rad="101600">
                <a:srgbClr val="C0504D">
                  <a:satMod val="175000"/>
                  <a:alpha val="40000"/>
                </a:srgbClr>
              </a:glow>
              <a:outerShdw blurRad="38100" dist="38100" dir="2700000" algn="tl">
                <a:srgbClr val="000000">
                  <a:alpha val="43137"/>
                </a:srgbClr>
              </a:outerShdw>
              <a:reflection blurRad="6350" stA="55000" endA="300" endPos="45500" dir="5400000" sy="-100000" algn="bl" rotWithShape="0"/>
            </a:effectLst>
            <a:latin typeface="Arial" panose="020B0604020202020204"/>
            <a:ea typeface="+mn-ea"/>
            <a:cs typeface="+mn-cs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solidFill>
                <a:prstClr val="white"/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/>
              <a:ea typeface="+mn-ea"/>
              <a:cs typeface="+mn-cs"/>
            </a:rPr>
            <a:t>Secretarial Skills Trainer</a:t>
          </a:r>
        </a:p>
      </dsp:txBody>
      <dsp:txXfrm>
        <a:off x="2359039" y="1644916"/>
        <a:ext cx="2504686" cy="609677"/>
      </dsp:txXfrm>
    </dsp:sp>
    <dsp:sp modelId="{A8867BE3-D848-4530-8E1D-3A087F86819D}">
      <dsp:nvSpPr>
        <dsp:cNvPr id="0" name=""/>
        <dsp:cNvSpPr/>
      </dsp:nvSpPr>
      <dsp:spPr>
        <a:xfrm>
          <a:off x="2359039" y="2376651"/>
          <a:ext cx="2421507" cy="609677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solidFill>
                <a:prstClr val="white"/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/>
              <a:ea typeface="+mn-ea"/>
              <a:cs typeface="+mn-cs"/>
            </a:rPr>
            <a:t>Andy Burns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solidFill>
                <a:prstClr val="white"/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/>
              <a:ea typeface="+mn-ea"/>
              <a:cs typeface="+mn-cs"/>
            </a:rPr>
            <a:t>Secretarial Skills Trainer</a:t>
          </a:r>
        </a:p>
      </dsp:txBody>
      <dsp:txXfrm>
        <a:off x="2359039" y="2376651"/>
        <a:ext cx="2421507" cy="609677"/>
      </dsp:txXfrm>
    </dsp:sp>
    <dsp:sp modelId="{AC8938E4-BA91-4ADC-A727-E53323C31206}">
      <dsp:nvSpPr>
        <dsp:cNvPr id="0" name=""/>
        <dsp:cNvSpPr/>
      </dsp:nvSpPr>
      <dsp:spPr>
        <a:xfrm>
          <a:off x="2359039" y="3109766"/>
          <a:ext cx="2768752" cy="608297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solidFill>
                <a:prstClr val="white"/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/>
              <a:ea typeface="+mn-ea"/>
              <a:cs typeface="+mn-cs"/>
            </a:rPr>
            <a:t>Peter Hums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solidFill>
                <a:prstClr val="white"/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/>
              <a:ea typeface="+mn-ea"/>
              <a:cs typeface="+mn-cs"/>
            </a:rPr>
            <a:t>Training Needs Assessment Officer</a:t>
          </a:r>
        </a:p>
      </dsp:txBody>
      <dsp:txXfrm>
        <a:off x="2359039" y="3109766"/>
        <a:ext cx="2768752" cy="6082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6DCC2D-8EA7-423F-88F5-09CA7658CE56}">
      <dsp:nvSpPr>
        <dsp:cNvPr id="0" name=""/>
        <dsp:cNvSpPr/>
      </dsp:nvSpPr>
      <dsp:spPr>
        <a:xfrm>
          <a:off x="5986492" y="1255051"/>
          <a:ext cx="1791625" cy="17917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0BE527-35D2-4558-B064-E3E3E11A0E3F}">
      <dsp:nvSpPr>
        <dsp:cNvPr id="0" name=""/>
        <dsp:cNvSpPr/>
      </dsp:nvSpPr>
      <dsp:spPr>
        <a:xfrm>
          <a:off x="6046418" y="1314786"/>
          <a:ext cx="1672542" cy="1672248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15875" cap="rnd" cmpd="sng" algn="ctr">
          <a:solidFill>
            <a:srgbClr val="C0000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To Reward Good Performance</a:t>
          </a:r>
        </a:p>
      </dsp:txBody>
      <dsp:txXfrm>
        <a:off x="6285353" y="1553723"/>
        <a:ext cx="1194672" cy="1194373"/>
      </dsp:txXfrm>
    </dsp:sp>
    <dsp:sp modelId="{B13F452C-2FAB-439E-BB5F-2EE447AF8EB5}">
      <dsp:nvSpPr>
        <dsp:cNvPr id="0" name=""/>
        <dsp:cNvSpPr/>
      </dsp:nvSpPr>
      <dsp:spPr>
        <a:xfrm rot="2700000">
          <a:off x="4127244" y="1254925"/>
          <a:ext cx="1791654" cy="1791654"/>
        </a:xfrm>
        <a:prstGeom prst="teardrop">
          <a:avLst>
            <a:gd name="adj" fmla="val 10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15875" cap="rnd" cmpd="sng" algn="ctr">
          <a:solidFill>
            <a:srgbClr val="C0000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13306F-5650-41BE-957C-09D9328B3AB4}">
      <dsp:nvSpPr>
        <dsp:cNvPr id="0" name=""/>
        <dsp:cNvSpPr/>
      </dsp:nvSpPr>
      <dsp:spPr>
        <a:xfrm>
          <a:off x="4194867" y="1314786"/>
          <a:ext cx="1672542" cy="1672248"/>
        </a:xfrm>
        <a:prstGeom prst="ellipse">
          <a:avLst/>
        </a:prstGeom>
        <a:solidFill>
          <a:schemeClr val="accent1">
            <a:alpha val="9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To Encourage Self Improvement</a:t>
          </a:r>
        </a:p>
      </dsp:txBody>
      <dsp:txXfrm>
        <a:off x="4433802" y="1553723"/>
        <a:ext cx="1194672" cy="1194373"/>
      </dsp:txXfrm>
    </dsp:sp>
    <dsp:sp modelId="{DE26DC0A-018E-4195-AB3E-D51DAE7D4CD1}">
      <dsp:nvSpPr>
        <dsp:cNvPr id="0" name=""/>
        <dsp:cNvSpPr/>
      </dsp:nvSpPr>
      <dsp:spPr>
        <a:xfrm rot="2700000">
          <a:off x="2283376" y="1254925"/>
          <a:ext cx="1791654" cy="1791654"/>
        </a:xfrm>
        <a:prstGeom prst="teardrop">
          <a:avLst>
            <a:gd name="adj" fmla="val 10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15875" cap="rnd" cmpd="sng" algn="ctr">
          <a:solidFill>
            <a:srgbClr val="C0000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8D5158-4D22-4CF6-80BA-D6834F2FCE36}">
      <dsp:nvSpPr>
        <dsp:cNvPr id="0" name=""/>
        <dsp:cNvSpPr/>
      </dsp:nvSpPr>
      <dsp:spPr>
        <a:xfrm>
          <a:off x="2343316" y="1314786"/>
          <a:ext cx="1672542" cy="1672248"/>
        </a:xfrm>
        <a:prstGeom prst="ellipse">
          <a:avLst/>
        </a:prstGeom>
        <a:solidFill>
          <a:schemeClr val="accent1">
            <a:alpha val="9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To Provide Equal Opportunities For All</a:t>
          </a:r>
        </a:p>
      </dsp:txBody>
      <dsp:txXfrm>
        <a:off x="2582251" y="1553723"/>
        <a:ext cx="1194672" cy="1194373"/>
      </dsp:txXfrm>
    </dsp:sp>
    <dsp:sp modelId="{9ACC9DD5-9EB4-496F-B36D-76DF81E0FF73}">
      <dsp:nvSpPr>
        <dsp:cNvPr id="0" name=""/>
        <dsp:cNvSpPr/>
      </dsp:nvSpPr>
      <dsp:spPr>
        <a:xfrm rot="2700000">
          <a:off x="431825" y="1254925"/>
          <a:ext cx="1791654" cy="1791654"/>
        </a:xfrm>
        <a:prstGeom prst="teardrop">
          <a:avLst>
            <a:gd name="adj" fmla="val 10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15875" cap="rnd" cmpd="sng" algn="ctr">
          <a:solidFill>
            <a:srgbClr val="C0000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47061-AB2A-4A27-BA9A-09DD97EB535F}">
      <dsp:nvSpPr>
        <dsp:cNvPr id="0" name=""/>
        <dsp:cNvSpPr/>
      </dsp:nvSpPr>
      <dsp:spPr>
        <a:xfrm>
          <a:off x="491766" y="1314786"/>
          <a:ext cx="1672542" cy="1672248"/>
        </a:xfrm>
        <a:prstGeom prst="ellipse">
          <a:avLst/>
        </a:prstGeom>
        <a:solidFill>
          <a:schemeClr val="accent1">
            <a:alpha val="9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To Be Fair Minded</a:t>
          </a:r>
        </a:p>
      </dsp:txBody>
      <dsp:txXfrm>
        <a:off x="730700" y="1553723"/>
        <a:ext cx="1194672" cy="11943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EC1DF2-44E7-4676-8E1F-93CD59F0951C}">
      <dsp:nvSpPr>
        <dsp:cNvPr id="0" name=""/>
        <dsp:cNvSpPr/>
      </dsp:nvSpPr>
      <dsp:spPr>
        <a:xfrm>
          <a:off x="2691166" y="-63083"/>
          <a:ext cx="1684799" cy="14147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rgbClr val="7030A0"/>
          </a:solidFill>
          <a:prstDash val="soli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accent2">
                  <a:lumMod val="20000"/>
                  <a:lumOff val="8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" panose="020B0604020202020204"/>
              <a:ea typeface="+mn-ea"/>
              <a:cs typeface="+mn-cs"/>
            </a:rPr>
            <a:t>Work Station Safety</a:t>
          </a:r>
        </a:p>
      </dsp:txBody>
      <dsp:txXfrm>
        <a:off x="2937899" y="144109"/>
        <a:ext cx="1191333" cy="1000413"/>
      </dsp:txXfrm>
    </dsp:sp>
    <dsp:sp modelId="{2754BF35-76BF-40FB-BDB8-644D71C6325A}">
      <dsp:nvSpPr>
        <dsp:cNvPr id="0" name=""/>
        <dsp:cNvSpPr/>
      </dsp:nvSpPr>
      <dsp:spPr>
        <a:xfrm rot="2700000">
          <a:off x="4106318" y="1105618"/>
          <a:ext cx="210951" cy="433849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sp:txBody>
      <dsp:txXfrm>
        <a:off x="4115586" y="1170013"/>
        <a:ext cx="147666" cy="260309"/>
      </dsp:txXfrm>
    </dsp:sp>
    <dsp:sp modelId="{1BD03AF4-7DAD-4222-ACD8-43BDDF4A3A7F}">
      <dsp:nvSpPr>
        <dsp:cNvPr id="0" name=""/>
        <dsp:cNvSpPr/>
      </dsp:nvSpPr>
      <dsp:spPr>
        <a:xfrm>
          <a:off x="4055590" y="1302136"/>
          <a:ext cx="1685622" cy="14140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rgbClr val="7030A0"/>
          </a:solidFill>
          <a:prstDash val="soli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C0504D">
                  <a:lumMod val="20000"/>
                  <a:lumOff val="80000"/>
                </a:srgbClr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latin typeface="Arial" panose="020B0604020202020204"/>
              <a:ea typeface="+mn-ea"/>
              <a:cs typeface="+mn-cs"/>
            </a:rPr>
            <a:t>Electrical Safety</a:t>
          </a:r>
        </a:p>
      </dsp:txBody>
      <dsp:txXfrm>
        <a:off x="4302444" y="1509215"/>
        <a:ext cx="1191914" cy="999868"/>
      </dsp:txXfrm>
    </dsp:sp>
    <dsp:sp modelId="{386C8BA2-4D7A-4C0B-9D9C-6D77A92D16F4}">
      <dsp:nvSpPr>
        <dsp:cNvPr id="0" name=""/>
        <dsp:cNvSpPr/>
      </dsp:nvSpPr>
      <dsp:spPr>
        <a:xfrm rot="8100000">
          <a:off x="4114761" y="2470389"/>
          <a:ext cx="210951" cy="433849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sp:txBody>
      <dsp:txXfrm rot="10800000">
        <a:off x="4168778" y="2534784"/>
        <a:ext cx="147666" cy="260309"/>
      </dsp:txXfrm>
    </dsp:sp>
    <dsp:sp modelId="{62D48D36-65C3-4713-921F-561339199BF5}">
      <dsp:nvSpPr>
        <dsp:cNvPr id="0" name=""/>
        <dsp:cNvSpPr/>
      </dsp:nvSpPr>
      <dsp:spPr>
        <a:xfrm>
          <a:off x="2691166" y="2666586"/>
          <a:ext cx="1684799" cy="14147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rgbClr val="7030A0"/>
          </a:solidFill>
          <a:prstDash val="soli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C0504D">
                  <a:lumMod val="20000"/>
                  <a:lumOff val="80000"/>
                </a:srgbClr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latin typeface="Arial" panose="020B0604020202020204"/>
              <a:ea typeface="+mn-ea"/>
              <a:cs typeface="+mn-cs"/>
            </a:rPr>
            <a:t>Staff Facilities</a:t>
          </a:r>
        </a:p>
      </dsp:txBody>
      <dsp:txXfrm>
        <a:off x="2937899" y="2873778"/>
        <a:ext cx="1191333" cy="1000413"/>
      </dsp:txXfrm>
    </dsp:sp>
    <dsp:sp modelId="{05D8D8BA-C0AD-4758-B98D-346677BB261A}">
      <dsp:nvSpPr>
        <dsp:cNvPr id="0" name=""/>
        <dsp:cNvSpPr/>
      </dsp:nvSpPr>
      <dsp:spPr>
        <a:xfrm rot="13500000">
          <a:off x="2749917" y="2478863"/>
          <a:ext cx="210903" cy="433849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 dirty="0"/>
        </a:p>
      </dsp:txBody>
      <dsp:txXfrm rot="10800000">
        <a:off x="2803922" y="2588003"/>
        <a:ext cx="147632" cy="260309"/>
      </dsp:txXfrm>
    </dsp:sp>
    <dsp:sp modelId="{D9B516D8-4AC2-406B-98C2-AA19D951D116}">
      <dsp:nvSpPr>
        <dsp:cNvPr id="0" name=""/>
        <dsp:cNvSpPr/>
      </dsp:nvSpPr>
      <dsp:spPr>
        <a:xfrm>
          <a:off x="1326331" y="1301751"/>
          <a:ext cx="1684799" cy="14147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rgbClr val="7030A0"/>
          </a:solidFill>
          <a:prstDash val="soli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C0504D">
                  <a:lumMod val="20000"/>
                  <a:lumOff val="80000"/>
                </a:srgbClr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latin typeface="Arial" panose="020B0604020202020204"/>
              <a:ea typeface="+mn-ea"/>
              <a:cs typeface="+mn-cs"/>
            </a:rPr>
            <a:t>If You Have An Accident</a:t>
          </a:r>
        </a:p>
      </dsp:txBody>
      <dsp:txXfrm>
        <a:off x="1573064" y="1508943"/>
        <a:ext cx="1191333" cy="1000413"/>
      </dsp:txXfrm>
    </dsp:sp>
    <dsp:sp modelId="{29776474-13B0-4894-BD7C-1BBE3D5B55C5}">
      <dsp:nvSpPr>
        <dsp:cNvPr id="0" name=""/>
        <dsp:cNvSpPr/>
      </dsp:nvSpPr>
      <dsp:spPr>
        <a:xfrm rot="18900000">
          <a:off x="2741476" y="1114028"/>
          <a:ext cx="210903" cy="433849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sp:txBody>
      <dsp:txXfrm>
        <a:off x="2750742" y="1223168"/>
        <a:ext cx="147632" cy="2603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A4361E-92C3-4EED-8792-6EE9D17F3E5F}">
      <dsp:nvSpPr>
        <dsp:cNvPr id="0" name=""/>
        <dsp:cNvSpPr/>
      </dsp:nvSpPr>
      <dsp:spPr>
        <a:xfrm>
          <a:off x="0" y="0"/>
          <a:ext cx="3337559" cy="39456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C0504D">
                  <a:lumMod val="20000"/>
                  <a:lumOff val="80000"/>
                </a:srgbClr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latin typeface="Arial" panose="020B0604020202020204"/>
              <a:ea typeface="+mn-ea"/>
              <a:cs typeface="+mn-cs"/>
            </a:rPr>
            <a:t>Software Skills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C0504D">
                  <a:lumMod val="20000"/>
                  <a:lumOff val="80000"/>
                </a:srgbClr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latin typeface="Arial" panose="020B0604020202020204"/>
              <a:ea typeface="+mn-ea"/>
              <a:cs typeface="+mn-cs"/>
            </a:rPr>
            <a:t>Time Management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C0504D">
                  <a:lumMod val="20000"/>
                  <a:lumOff val="80000"/>
                </a:srgbClr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latin typeface="Arial" panose="020B0604020202020204"/>
              <a:ea typeface="+mn-ea"/>
              <a:cs typeface="+mn-cs"/>
            </a:rPr>
            <a:t>Assertive Skills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C0504D">
                  <a:lumMod val="20000"/>
                  <a:lumOff val="80000"/>
                </a:srgbClr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latin typeface="Arial" panose="020B0604020202020204"/>
              <a:ea typeface="+mn-ea"/>
              <a:cs typeface="+mn-cs"/>
            </a:rPr>
            <a:t>Leadership Skills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C0504D">
                  <a:lumMod val="20000"/>
                  <a:lumOff val="80000"/>
                </a:srgbClr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latin typeface="Arial" panose="020B0604020202020204"/>
              <a:ea typeface="+mn-ea"/>
              <a:cs typeface="+mn-cs"/>
            </a:rPr>
            <a:t>Customer Care</a:t>
          </a:r>
        </a:p>
      </dsp:txBody>
      <dsp:txXfrm>
        <a:off x="0" y="1578246"/>
        <a:ext cx="3337559" cy="1578246"/>
      </dsp:txXfrm>
    </dsp:sp>
    <dsp:sp modelId="{0AF0B1EE-83E3-418C-BDD4-C51D4B643C49}">
      <dsp:nvSpPr>
        <dsp:cNvPr id="0" name=""/>
        <dsp:cNvSpPr/>
      </dsp:nvSpPr>
      <dsp:spPr>
        <a:xfrm>
          <a:off x="1011834" y="236736"/>
          <a:ext cx="1313890" cy="131389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45000" r="-45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B7E685-EDEA-478A-8F10-9CDC31B819BE}">
      <dsp:nvSpPr>
        <dsp:cNvPr id="0" name=""/>
        <dsp:cNvSpPr/>
      </dsp:nvSpPr>
      <dsp:spPr>
        <a:xfrm>
          <a:off x="154075" y="3312366"/>
          <a:ext cx="3070555" cy="591842"/>
        </a:xfrm>
        <a:prstGeom prst="leftRightArrow">
          <a:avLst/>
        </a:prstGeom>
        <a:solidFill>
          <a:srgbClr val="C0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657853-9FDE-44CE-9FB4-F03387CC623C}">
      <dsp:nvSpPr>
        <dsp:cNvPr id="0" name=""/>
        <dsp:cNvSpPr/>
      </dsp:nvSpPr>
      <dsp:spPr>
        <a:xfrm>
          <a:off x="0" y="0"/>
          <a:ext cx="3337559" cy="39456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C0504D">
                  <a:lumMod val="20000"/>
                  <a:lumOff val="80000"/>
                </a:srgbClr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latin typeface="Arial" panose="020B0604020202020204"/>
              <a:ea typeface="+mn-ea"/>
              <a:cs typeface="+mn-cs"/>
            </a:rPr>
            <a:t>Microsoft Office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C0504D">
                  <a:lumMod val="20000"/>
                  <a:lumOff val="80000"/>
                </a:srgbClr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latin typeface="Arial" panose="020B0604020202020204"/>
              <a:ea typeface="+mn-ea"/>
              <a:cs typeface="+mn-cs"/>
            </a:rPr>
            <a:t>Word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C0504D">
                  <a:lumMod val="20000"/>
                  <a:lumOff val="80000"/>
                </a:srgbClr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latin typeface="Arial" panose="020B0604020202020204"/>
              <a:ea typeface="+mn-ea"/>
              <a:cs typeface="+mn-cs"/>
            </a:rPr>
            <a:t>Excel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C0504D">
                  <a:lumMod val="20000"/>
                  <a:lumOff val="80000"/>
                </a:srgbClr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latin typeface="Arial" panose="020B0604020202020204"/>
              <a:ea typeface="+mn-ea"/>
              <a:cs typeface="+mn-cs"/>
            </a:rPr>
            <a:t>PowerPoint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C0504D">
                  <a:lumMod val="20000"/>
                  <a:lumOff val="80000"/>
                </a:srgbClr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latin typeface="Arial" panose="020B0604020202020204"/>
              <a:ea typeface="+mn-ea"/>
              <a:cs typeface="+mn-cs"/>
            </a:rPr>
            <a:t>Access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C0504D">
                  <a:lumMod val="20000"/>
                  <a:lumOff val="80000"/>
                </a:srgbClr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latin typeface="Arial" panose="020B0604020202020204"/>
              <a:ea typeface="+mn-ea"/>
              <a:cs typeface="+mn-cs"/>
            </a:rPr>
            <a:t>Publisher</a:t>
          </a:r>
        </a:p>
      </dsp:txBody>
      <dsp:txXfrm>
        <a:off x="0" y="1578246"/>
        <a:ext cx="3337559" cy="1578246"/>
      </dsp:txXfrm>
    </dsp:sp>
    <dsp:sp modelId="{A4E703FA-EBA9-4191-9CB1-63963AE6B757}">
      <dsp:nvSpPr>
        <dsp:cNvPr id="0" name=""/>
        <dsp:cNvSpPr/>
      </dsp:nvSpPr>
      <dsp:spPr>
        <a:xfrm>
          <a:off x="946140" y="171042"/>
          <a:ext cx="1445279" cy="144527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9000" r="-19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764A29-1AAD-4668-99CB-60A80617ED02}">
      <dsp:nvSpPr>
        <dsp:cNvPr id="0" name=""/>
        <dsp:cNvSpPr/>
      </dsp:nvSpPr>
      <dsp:spPr>
        <a:xfrm>
          <a:off x="97361" y="3312366"/>
          <a:ext cx="3070555" cy="591842"/>
        </a:xfrm>
        <a:prstGeom prst="leftRightArrow">
          <a:avLst/>
        </a:prstGeom>
        <a:solidFill>
          <a:srgbClr val="C0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B6321-95D5-4CF0-9FFF-8730597D2318}">
      <dsp:nvSpPr>
        <dsp:cNvPr id="0" name=""/>
        <dsp:cNvSpPr/>
      </dsp:nvSpPr>
      <dsp:spPr>
        <a:xfrm>
          <a:off x="2008953" y="542262"/>
          <a:ext cx="3616377" cy="3616377"/>
        </a:xfrm>
        <a:prstGeom prst="blockArc">
          <a:avLst>
            <a:gd name="adj1" fmla="val 11880000"/>
            <a:gd name="adj2" fmla="val 16200000"/>
            <a:gd name="adj3" fmla="val 4639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BDF15C-2448-467B-BAAC-D068A9D0E704}">
      <dsp:nvSpPr>
        <dsp:cNvPr id="0" name=""/>
        <dsp:cNvSpPr/>
      </dsp:nvSpPr>
      <dsp:spPr>
        <a:xfrm>
          <a:off x="2007758" y="545923"/>
          <a:ext cx="3616377" cy="3616377"/>
        </a:xfrm>
        <a:prstGeom prst="blockArc">
          <a:avLst>
            <a:gd name="adj1" fmla="val 7468371"/>
            <a:gd name="adj2" fmla="val 11887496"/>
            <a:gd name="adj3" fmla="val 4639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AB729C-63AD-4F62-81A4-43363915E100}">
      <dsp:nvSpPr>
        <dsp:cNvPr id="0" name=""/>
        <dsp:cNvSpPr/>
      </dsp:nvSpPr>
      <dsp:spPr>
        <a:xfrm>
          <a:off x="2005784" y="544569"/>
          <a:ext cx="3616377" cy="3616377"/>
        </a:xfrm>
        <a:prstGeom prst="blockArc">
          <a:avLst>
            <a:gd name="adj1" fmla="val 3232370"/>
            <a:gd name="adj2" fmla="val 7463711"/>
            <a:gd name="adj3" fmla="val 4639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A838E5-D820-4B92-9DE7-710681F74CBC}">
      <dsp:nvSpPr>
        <dsp:cNvPr id="0" name=""/>
        <dsp:cNvSpPr/>
      </dsp:nvSpPr>
      <dsp:spPr>
        <a:xfrm>
          <a:off x="2008953" y="542262"/>
          <a:ext cx="3616377" cy="3616377"/>
        </a:xfrm>
        <a:prstGeom prst="blockArc">
          <a:avLst>
            <a:gd name="adj1" fmla="val 20520000"/>
            <a:gd name="adj2" fmla="val 3240000"/>
            <a:gd name="adj3" fmla="val 4639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3261E9-8D9F-4723-9859-D47B41902E7D}">
      <dsp:nvSpPr>
        <dsp:cNvPr id="0" name=""/>
        <dsp:cNvSpPr/>
      </dsp:nvSpPr>
      <dsp:spPr>
        <a:xfrm>
          <a:off x="2008953" y="542262"/>
          <a:ext cx="3616377" cy="3616377"/>
        </a:xfrm>
        <a:prstGeom prst="blockArc">
          <a:avLst>
            <a:gd name="adj1" fmla="val 16200000"/>
            <a:gd name="adj2" fmla="val 20520000"/>
            <a:gd name="adj3" fmla="val 4639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CD73D2-2D8B-40BE-B871-12A2B23D4FA7}">
      <dsp:nvSpPr>
        <dsp:cNvPr id="0" name=""/>
        <dsp:cNvSpPr/>
      </dsp:nvSpPr>
      <dsp:spPr>
        <a:xfrm>
          <a:off x="2984937" y="1518246"/>
          <a:ext cx="1664408" cy="16644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rgbClr val="C0504D">
                  <a:lumMod val="20000"/>
                  <a:lumOff val="80000"/>
                </a:srgbClr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latin typeface="Arial" panose="020B0604020202020204"/>
              <a:ea typeface="+mn-ea"/>
              <a:cs typeface="+mn-cs"/>
            </a:rPr>
            <a:t>Training Will Include:</a:t>
          </a:r>
        </a:p>
      </dsp:txBody>
      <dsp:txXfrm>
        <a:off x="3228684" y="1761993"/>
        <a:ext cx="1176914" cy="1176914"/>
      </dsp:txXfrm>
    </dsp:sp>
    <dsp:sp modelId="{359EB991-5605-44D8-969C-AF8A357591E7}">
      <dsp:nvSpPr>
        <dsp:cNvPr id="0" name=""/>
        <dsp:cNvSpPr/>
      </dsp:nvSpPr>
      <dsp:spPr>
        <a:xfrm>
          <a:off x="3039540" y="1004"/>
          <a:ext cx="1555202" cy="1166402"/>
        </a:xfrm>
        <a:prstGeom prst="ellipse">
          <a:avLst/>
        </a:prstGeom>
        <a:solidFill>
          <a:schemeClr val="accent1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1400" b="1" kern="1200" dirty="0">
              <a:solidFill>
                <a:prstClr val="white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latin typeface="Arial" panose="020B0604020202020204"/>
              <a:ea typeface="+mn-ea"/>
              <a:cs typeface="+mn-cs"/>
            </a:rPr>
            <a:t>Software Skills Training</a:t>
          </a:r>
        </a:p>
      </dsp:txBody>
      <dsp:txXfrm>
        <a:off x="3267294" y="171820"/>
        <a:ext cx="1099694" cy="824770"/>
      </dsp:txXfrm>
    </dsp:sp>
    <dsp:sp modelId="{0077929E-9FE9-4FF6-AC1C-29326524FAE2}">
      <dsp:nvSpPr>
        <dsp:cNvPr id="0" name=""/>
        <dsp:cNvSpPr/>
      </dsp:nvSpPr>
      <dsp:spPr>
        <a:xfrm>
          <a:off x="4719340" y="1221449"/>
          <a:ext cx="1555202" cy="1166402"/>
        </a:xfrm>
        <a:prstGeom prst="ellipse">
          <a:avLst/>
        </a:prstGeom>
        <a:solidFill>
          <a:schemeClr val="accent1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1400" b="1" kern="1200" dirty="0">
              <a:solidFill>
                <a:prstClr val="white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latin typeface="Arial" panose="020B0604020202020204"/>
              <a:ea typeface="+mn-ea"/>
              <a:cs typeface="+mn-cs"/>
            </a:rPr>
            <a:t>IT</a:t>
          </a:r>
          <a:r>
            <a:rPr lang="en-GB" sz="1400" b="1" kern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 </a:t>
          </a:r>
          <a:r>
            <a:rPr lang="en-GB" sz="1400" b="1" kern="1200" dirty="0">
              <a:solidFill>
                <a:prstClr val="white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latin typeface="Arial" panose="020B0604020202020204"/>
              <a:ea typeface="+mn-ea"/>
              <a:cs typeface="+mn-cs"/>
            </a:rPr>
            <a:t>Training</a:t>
          </a:r>
        </a:p>
      </dsp:txBody>
      <dsp:txXfrm>
        <a:off x="4947094" y="1392265"/>
        <a:ext cx="1099694" cy="824770"/>
      </dsp:txXfrm>
    </dsp:sp>
    <dsp:sp modelId="{AE08CF6B-C6C3-40BF-BFD7-BFB2AB839747}">
      <dsp:nvSpPr>
        <dsp:cNvPr id="0" name=""/>
        <dsp:cNvSpPr/>
      </dsp:nvSpPr>
      <dsp:spPr>
        <a:xfrm>
          <a:off x="4077160" y="3196830"/>
          <a:ext cx="1556309" cy="1165085"/>
        </a:xfrm>
        <a:prstGeom prst="ellipse">
          <a:avLst/>
        </a:prstGeom>
        <a:solidFill>
          <a:schemeClr val="accent1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1400" b="1" kern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Report Procedure Training</a:t>
          </a:r>
        </a:p>
      </dsp:txBody>
      <dsp:txXfrm>
        <a:off x="4305076" y="3367453"/>
        <a:ext cx="1100477" cy="823839"/>
      </dsp:txXfrm>
    </dsp:sp>
    <dsp:sp modelId="{A2A31CC0-A85C-4B79-A936-EA7D8DB1F597}">
      <dsp:nvSpPr>
        <dsp:cNvPr id="0" name=""/>
        <dsp:cNvSpPr/>
      </dsp:nvSpPr>
      <dsp:spPr>
        <a:xfrm>
          <a:off x="2038623" y="3226994"/>
          <a:ext cx="1555202" cy="1166402"/>
        </a:xfrm>
        <a:prstGeom prst="ellipse">
          <a:avLst/>
        </a:prstGeom>
        <a:solidFill>
          <a:schemeClr val="accent1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1400" b="1" kern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Public Speaking Skills</a:t>
          </a:r>
        </a:p>
      </dsp:txBody>
      <dsp:txXfrm>
        <a:off x="2266377" y="3397810"/>
        <a:ext cx="1099694" cy="824770"/>
      </dsp:txXfrm>
    </dsp:sp>
    <dsp:sp modelId="{731768B6-C653-4C68-82DB-89527BC56100}">
      <dsp:nvSpPr>
        <dsp:cNvPr id="0" name=""/>
        <dsp:cNvSpPr/>
      </dsp:nvSpPr>
      <dsp:spPr>
        <a:xfrm>
          <a:off x="1359740" y="1221449"/>
          <a:ext cx="1555202" cy="1166402"/>
        </a:xfrm>
        <a:prstGeom prst="ellipse">
          <a:avLst/>
        </a:prstGeom>
        <a:solidFill>
          <a:schemeClr val="accent1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1400" b="1" kern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Training </a:t>
          </a:r>
          <a:r>
            <a:rPr lang="en-GB" sz="1400" b="1" kern="1200" dirty="0">
              <a:solidFill>
                <a:prstClr val="white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latin typeface="Arial" panose="020B0604020202020204"/>
              <a:ea typeface="+mn-ea"/>
              <a:cs typeface="+mn-cs"/>
            </a:rPr>
            <a:t>Needs</a:t>
          </a:r>
          <a:r>
            <a:rPr lang="en-GB" sz="1400" b="1" kern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 Assessment</a:t>
          </a:r>
        </a:p>
      </dsp:txBody>
      <dsp:txXfrm>
        <a:off x="1587494" y="1392265"/>
        <a:ext cx="1099694" cy="824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1D00D-F184-4A04-8C4E-A1A81401DF9E}" type="datetimeFigureOut">
              <a:rPr lang="en-GB" smtClean="0"/>
              <a:t>18/10/2022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F9771-5456-470D-9A36-458E2CB2B5C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2644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Master" Target="../slideMasters/slideMaster1.xml"/><Relationship Id="rId11" Type="http://schemas.openxmlformats.org/officeDocument/2006/relationships/audio" Target="../media/audio1.wav"/><Relationship Id="rId5" Type="http://schemas.openxmlformats.org/officeDocument/2006/relationships/audio" Target="../media/audio4.wav"/><Relationship Id="rId10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10685"/>
            <a:ext cx="9144000" cy="6858000"/>
            <a:chOff x="0" y="0"/>
            <a:chExt cx="9197601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533393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r>
              <a:rPr lang="en-US" dirty="0"/>
              <a:t>Tuesday 14.1.2020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r>
              <a:rPr lang="en-GB" dirty="0"/>
              <a:t>Andrew Stretton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133E9722-583B-434A-98F5-3F21CF90466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17717" y="2780928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cia">
            <a:hlinkClick r:id="" action="ppaction://media"/>
            <a:extLst>
              <a:ext uri="{FF2B5EF4-FFF2-40B4-BE49-F238E27FC236}">
                <a16:creationId xmlns:a16="http://schemas.microsoft.com/office/drawing/2014/main" id="{C9136D33-4D1C-4804-A280-C80F81AB2125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>
                  <p14:fade in="1250" out="1250"/>
                </p14:media>
              </p:ext>
            </p:extLst>
          </p:nvPr>
        </p:nvPicPr>
        <p:blipFill>
          <a:blip r:embed="rId9">
            <a:lum bright="-36000" contrast="3000"/>
          </a:blip>
          <a:stretch>
            <a:fillRect/>
          </a:stretch>
        </p:blipFill>
        <p:spPr>
          <a:xfrm>
            <a:off x="7710110" y="116633"/>
            <a:ext cx="1326386" cy="13931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DE37A93-00A5-49B7-B35F-780C31ECE7FE}"/>
              </a:ext>
            </a:extLst>
          </p:cNvPr>
          <p:cNvCxnSpPr>
            <a:cxnSpLocks/>
          </p:cNvCxnSpPr>
          <p:nvPr userDrawn="1"/>
        </p:nvCxnSpPr>
        <p:spPr>
          <a:xfrm>
            <a:off x="2483768" y="2924944"/>
            <a:ext cx="446857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1D573E7-91C5-4EBF-BEA3-44BE10491CF4}"/>
              </a:ext>
            </a:extLst>
          </p:cNvPr>
          <p:cNvCxnSpPr>
            <a:cxnSpLocks/>
          </p:cNvCxnSpPr>
          <p:nvPr userDrawn="1"/>
        </p:nvCxnSpPr>
        <p:spPr>
          <a:xfrm>
            <a:off x="2771800" y="3077344"/>
            <a:ext cx="395205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ction Button: Go Forward or Next 19">
            <a:hlinkClick r:id="" action="ppaction://hlinkshowjump?jump=nextslide" highlightClick="1">
              <a:snd r:embed="rId3" name="chimes.wav"/>
            </a:hlinkClick>
            <a:extLst>
              <a:ext uri="{FF2B5EF4-FFF2-40B4-BE49-F238E27FC236}">
                <a16:creationId xmlns:a16="http://schemas.microsoft.com/office/drawing/2014/main" id="{A3E40CE1-2FDE-4C7C-A8DF-B3EB24ADB936}"/>
              </a:ext>
            </a:extLst>
          </p:cNvPr>
          <p:cNvSpPr/>
          <p:nvPr userDrawn="1"/>
        </p:nvSpPr>
        <p:spPr>
          <a:xfrm>
            <a:off x="862265" y="3202291"/>
            <a:ext cx="648072" cy="432048"/>
          </a:xfrm>
          <a:prstGeom prst="actionButtonForwardNex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21" name="Action Button: Go Forward or Next 20">
            <a:hlinkClick r:id="" action="ppaction://hlinkshowjump?jump=previousslide" highlightClick="1">
              <a:snd r:embed="rId10" name="laser.wav"/>
            </a:hlinkClick>
            <a:extLst>
              <a:ext uri="{FF2B5EF4-FFF2-40B4-BE49-F238E27FC236}">
                <a16:creationId xmlns:a16="http://schemas.microsoft.com/office/drawing/2014/main" id="{ECB6DC4E-FDDB-49A5-A18B-65F2CE4EDB5C}"/>
              </a:ext>
            </a:extLst>
          </p:cNvPr>
          <p:cNvSpPr/>
          <p:nvPr userDrawn="1"/>
        </p:nvSpPr>
        <p:spPr>
          <a:xfrm rot="10800000">
            <a:off x="7599484" y="3212976"/>
            <a:ext cx="648072" cy="432048"/>
          </a:xfrm>
          <a:prstGeom prst="actionButtonForwardNex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997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250" advClick="0" advTm="5000">
        <p14:vortex dir="r"/>
        <p:sndAc>
          <p:stSnd>
            <p:snd r:embed="rId3" name="chimes.wav"/>
          </p:stSnd>
        </p:sndAc>
      </p:transition>
    </mc:Choice>
    <mc:Fallback xmlns="">
      <p:transition spd="slow" advClick="0" advTm="5000">
        <p:fade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6" repeatCount="indefinite" fill="remove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Tuesday 14.1.2020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Andrew Stretton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3811-4252-4C7F-AD40-906268E12ED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6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250" advClick="0" advTm="5000">
        <p14:vortex dir="r"/>
        <p:sndAc>
          <p:stSnd>
            <p:snd r:embed="rId1" name="chimes.wav"/>
          </p:stSnd>
        </p:sndAc>
      </p:transition>
    </mc:Choice>
    <mc:Fallback xmlns="">
      <p:transition spd="slow" advClick="0" advTm="5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Tuesday 14.1.2020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Andrew Stretton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3811-4252-4C7F-AD40-906268E12ED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50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250" advClick="0" advTm="5000">
        <p14:vortex dir="r"/>
        <p:sndAc>
          <p:stSnd>
            <p:snd r:embed="rId1" name="chimes.wav"/>
          </p:stSnd>
        </p:sndAc>
      </p:transition>
    </mc:Choice>
    <mc:Fallback xmlns="">
      <p:transition spd="slow" advClick="0" advTm="5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Tuesday 14.1.2020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Andrew Stretton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3811-4252-4C7F-AD40-906268E12ED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66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250" advClick="0" advTm="5000">
        <p14:vortex dir="r"/>
        <p:sndAc>
          <p:stSnd>
            <p:snd r:embed="rId1" name="chimes.wav"/>
          </p:stSnd>
        </p:sndAc>
      </p:transition>
    </mc:Choice>
    <mc:Fallback xmlns="">
      <p:transition spd="slow" advClick="0" advTm="5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Tuesday 14.1.2020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Andrew Stretton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3811-4252-4C7F-AD40-906268E12ED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243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250" advClick="0" advTm="5000">
        <p14:vortex dir="r"/>
        <p:sndAc>
          <p:stSnd>
            <p:snd r:embed="rId1" name="chimes.wav"/>
          </p:stSnd>
        </p:sndAc>
      </p:transition>
    </mc:Choice>
    <mc:Fallback xmlns="">
      <p:transition spd="slow" advClick="0" advTm="5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Tuesday 14.1.2020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Andrew Stretton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3811-4252-4C7F-AD40-906268E12ED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64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250" advClick="0" advTm="5000">
        <p14:vortex dir="r"/>
        <p:sndAc>
          <p:stSnd>
            <p:snd r:embed="rId1" name="chimes.wav"/>
          </p:stSnd>
        </p:sndAc>
      </p:transition>
    </mc:Choice>
    <mc:Fallback xmlns="">
      <p:transition spd="slow" advClick="0" advTm="5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Tuesday 14.1.2020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Andrew Stretton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3811-4252-4C7F-AD40-906268E12ED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68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250" advClick="0" advTm="5000">
        <p14:vortex dir="r"/>
        <p:sndAc>
          <p:stSnd>
            <p:snd r:embed="rId1" name="chimes.wav"/>
          </p:stSnd>
        </p:sndAc>
      </p:transition>
    </mc:Choice>
    <mc:Fallback xmlns="">
      <p:transition spd="slow" advClick="0" advTm="5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Tuesday 14.1.2020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Andrew Stretton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0D57E-78BF-46DB-BD53-8E1804055BA3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0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250" advClick="0" advTm="5000">
        <p14:vortex dir="r"/>
        <p:sndAc>
          <p:stSnd>
            <p:snd r:embed="rId1" name="chimes.wav"/>
          </p:stSnd>
        </p:sndAc>
      </p:transition>
    </mc:Choice>
    <mc:Fallback xmlns="">
      <p:transition spd="slow" advClick="0" advTm="5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Tuesday 14.1.2020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Andrew Stretton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B335-7DA6-4785-A5A6-DA8220249CAD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80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250" advClick="0" advTm="5000">
        <p14:vortex dir="r"/>
        <p:sndAc>
          <p:stSnd>
            <p:snd r:embed="rId1" name="chimes.wav"/>
          </p:stSnd>
        </p:sndAc>
      </p:transition>
    </mc:Choice>
    <mc:Fallback xmlns="">
      <p:transition spd="slow" advClick="0" advTm="5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56176" y="5960533"/>
            <a:ext cx="1348777" cy="279400"/>
          </a:xfrm>
        </p:spPr>
        <p:txBody>
          <a:bodyPr/>
          <a:lstStyle/>
          <a:p>
            <a:r>
              <a:rPr lang="en-US" dirty="0"/>
              <a:t>Tuesday 14.1.2020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Andrew Stretton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49DA-9AEA-47D6-8C0B-DDED2916364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826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250" advClick="0" advTm="5000">
        <p14:vortex dir="r"/>
        <p:sndAc>
          <p:stSnd>
            <p:snd r:embed="rId1" name="chimes.wav"/>
          </p:stSnd>
        </p:sndAc>
      </p:transition>
    </mc:Choice>
    <mc:Fallback xmlns="">
      <p:transition spd="slow" advClick="0" advTm="5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Tuesday 14.1.2020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Andrew Stretton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237D-9FD0-48A3-994F-A6D4C3AD33E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639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250" advClick="0" advTm="5000">
        <p14:vortex dir="r"/>
        <p:sndAc>
          <p:stSnd>
            <p:snd r:embed="rId1" name="chimes.wav"/>
          </p:stSnd>
        </p:sndAc>
      </p:transition>
    </mc:Choice>
    <mc:Fallback xmlns="">
      <p:transition spd="slow" advClick="0" advTm="5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Tuesday 14.1.2020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Andrew Stretton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9436-309F-4B00-AC61-D2C03F679D0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58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250" advClick="0" advTm="5000">
        <p14:vortex dir="r"/>
        <p:sndAc>
          <p:stSnd>
            <p:snd r:embed="rId1" name="chimes.wav"/>
          </p:stSnd>
        </p:sndAc>
      </p:transition>
    </mc:Choice>
    <mc:Fallback xmlns="">
      <p:transition spd="slow" advClick="0" advTm="5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Tuesday 14.1.2020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Andrew Stretton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C525-E1A2-41E5-B363-1B53AE1453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486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250" advClick="0" advTm="5000">
        <p14:vortex dir="r"/>
        <p:sndAc>
          <p:stSnd>
            <p:snd r:embed="rId1" name="chimes.wav"/>
          </p:stSnd>
        </p:sndAc>
      </p:transition>
    </mc:Choice>
    <mc:Fallback xmlns="">
      <p:transition spd="slow" advClick="0" advTm="5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Tuesday 14.1.2020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Andrew Stretton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787A2-6CE6-4614-AFDE-77D755E45BF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889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250" advClick="0" advTm="5000">
        <p14:vortex dir="r"/>
        <p:sndAc>
          <p:stSnd>
            <p:snd r:embed="rId1" name="chimes.wav"/>
          </p:stSnd>
        </p:sndAc>
      </p:transition>
    </mc:Choice>
    <mc:Fallback xmlns="">
      <p:transition spd="slow" advClick="0" advTm="5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Tuesday 14.1.2020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Andrew Stretton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C3A65-411E-4771-9ECF-DD64003EE0A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568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250" advClick="0" advTm="5000">
        <p14:vortex dir="r"/>
        <p:sndAc>
          <p:stSnd>
            <p:snd r:embed="rId1" name="chimes.wav"/>
          </p:stSnd>
        </p:sndAc>
      </p:transition>
    </mc:Choice>
    <mc:Fallback xmlns="">
      <p:transition spd="slow" advClick="0" advTm="5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Tuesday 14.1.2020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Andrew Stretton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F997-C69D-46FF-8997-42370E7DE2AD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97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250" advClick="0" advTm="5000">
        <p14:vortex dir="r"/>
        <p:sndAc>
          <p:stSnd>
            <p:snd r:embed="rId1" name="chimes.wav"/>
          </p:stSnd>
        </p:sndAc>
      </p:transition>
    </mc:Choice>
    <mc:Fallback xmlns="">
      <p:transition spd="slow" advClick="0" advTm="5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Tuesday 14.1.2020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Andrew Stretton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3488-4C6D-4AE5-9F36-BAB02578C34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969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250" advClick="0" advTm="5000">
        <p14:vortex dir="r"/>
        <p:sndAc>
          <p:stSnd>
            <p:snd r:embed="rId1" name="chimes.wav"/>
          </p:stSnd>
        </p:sndAc>
      </p:transition>
    </mc:Choice>
    <mc:Fallback xmlns="">
      <p:transition spd="slow" advClick="0" advTm="5000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audio" Target="../media/audio1.wav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audio" Target="../media/audio3.wav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9144000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Tuesday 14.1.2020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GB" dirty="0"/>
              <a:t>Andrew Stretton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E273811-4252-4C7F-AD40-906268E12ED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Action Button: Go Forward or Next 12">
            <a:hlinkClick r:id="" action="ppaction://hlinkshowjump?jump=previousslide" highlightClick="1">
              <a:snd r:embed="rId23" name="laser.wav"/>
            </a:hlinkClick>
            <a:extLst>
              <a:ext uri="{FF2B5EF4-FFF2-40B4-BE49-F238E27FC236}">
                <a16:creationId xmlns:a16="http://schemas.microsoft.com/office/drawing/2014/main" id="{8B3DF0C9-EEC5-44C6-B1F8-00A0E7FD9895}"/>
              </a:ext>
            </a:extLst>
          </p:cNvPr>
          <p:cNvSpPr/>
          <p:nvPr userDrawn="1"/>
        </p:nvSpPr>
        <p:spPr>
          <a:xfrm rot="10800000">
            <a:off x="8532212" y="3258357"/>
            <a:ext cx="536400" cy="342000"/>
          </a:xfrm>
          <a:prstGeom prst="actionButtonForwardNex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14" name="Action Button: Go Forward or Next 13">
            <a:hlinkClick r:id="" action="ppaction://hlinkshowjump?jump=nextslide" highlightClick="1">
              <a:snd r:embed="rId19" name="chimes.wav"/>
            </a:hlinkClick>
            <a:extLst>
              <a:ext uri="{FF2B5EF4-FFF2-40B4-BE49-F238E27FC236}">
                <a16:creationId xmlns:a16="http://schemas.microsoft.com/office/drawing/2014/main" id="{9534FD1A-D883-4EF3-B6EB-4558C8F1EE0E}"/>
              </a:ext>
            </a:extLst>
          </p:cNvPr>
          <p:cNvSpPr/>
          <p:nvPr userDrawn="1"/>
        </p:nvSpPr>
        <p:spPr>
          <a:xfrm>
            <a:off x="75388" y="3258357"/>
            <a:ext cx="535024" cy="341286"/>
          </a:xfrm>
          <a:prstGeom prst="actionButtonForwardNex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2046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7250" advClick="0" advTm="5000">
        <p14:vortex dir="r"/>
        <p:sndAc>
          <p:stSnd>
            <p:snd r:embed="rId19" name="chimes.wav"/>
          </p:stSnd>
        </p:sndAc>
      </p:transition>
    </mc:Choice>
    <mc:Fallback xmlns="">
      <p:transition spd="slow" advClick="0" advTm="5000">
        <p:fade/>
        <p:sndAc>
          <p:stSnd>
            <p:snd r:embed="rId2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audio" Target="../media/audio1.wav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oleObject" Target="file:///C:\Users\Andrerw%20Stretton\Documents\Course%20Gate\PowerPoint%202007\6.%20Integrating%20Microsoft%20Office%20Files\2.%20Embed%20&amp;%20Link%20Content\Product%20Sales.xlsx!Data!%5bProduct%20Sales.xlsx%5dData%20Chart%201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cland.me/Course%20Gate/Microsoft/Advanced%20PowerPoint%202007/7.%20Slide%20Shows%20(On-Line%20Show)/CIA%20Training%20Presentation_Video%20Version.mp4" TargetMode="External"/><Relationship Id="rId3" Type="http://schemas.openxmlformats.org/officeDocument/2006/relationships/audio" Target="../media/audio4.wav"/><Relationship Id="rId7" Type="http://schemas.openxmlformats.org/officeDocument/2006/relationships/hyperlink" Target="http://cland.me/Course%20Gate/Microsoft/Advanced%20PowerPoint%202007/7.%20Slide%20Shows%20(On-Line%20Show)/CIA%20Training%20Presentation_Record%20Show%20Version.ppsx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land.me/Course%20Gate/Microsoft/Advanced%20PowerPoint%202007/7.%20Slide%20Shows%20(On-Line%20Show)/CIA%20Training%20Presentation_Rehearse%20Timings%20Version.ppsx" TargetMode="External"/><Relationship Id="rId11" Type="http://schemas.openxmlformats.org/officeDocument/2006/relationships/audio" Target="../media/audio1.wav"/><Relationship Id="rId5" Type="http://schemas.openxmlformats.org/officeDocument/2006/relationships/image" Target="../media/image11.png"/><Relationship Id="rId10" Type="http://schemas.openxmlformats.org/officeDocument/2006/relationships/hyperlink" Target="http://cland.me/Oplex%20Careers/Advanced%20PowerPoint%202013_Contents%20Page.html" TargetMode="External"/><Relationship Id="rId4" Type="http://schemas.openxmlformats.org/officeDocument/2006/relationships/hyperlink" Target="http://cland.me/Course%20Gate/Microsoft/Advanced%20PowerPoint%202007/7.%20Slide%20Shows%20(On-Line%20Show)/CIA%20Training%20Presentation_PDF%20Version.pdf" TargetMode="External"/><Relationship Id="rId9" Type="http://schemas.openxmlformats.org/officeDocument/2006/relationships/hyperlink" Target="http://cland.me/On-Line%20CV/Clait%20Advanced/Clait%20Advanced%20Professional%20e-Presentation%20PowerPoint%202013.ppt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4E86B45E-4068-4033-8E9D-9E3EE1041926}"/>
              </a:ext>
            </a:extLst>
          </p:cNvPr>
          <p:cNvSpPr txBox="1">
            <a:spLocks/>
          </p:cNvSpPr>
          <p:nvPr/>
        </p:nvSpPr>
        <p:spPr>
          <a:xfrm>
            <a:off x="1917567" y="4581128"/>
            <a:ext cx="5308866" cy="82504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8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GB" sz="1200" dirty="0">
                <a:solidFill>
                  <a:schemeClr val="tx1"/>
                </a:solidFill>
              </a:rPr>
              <a:t>Presented By</a:t>
            </a:r>
          </a:p>
          <a:p>
            <a:r>
              <a:rPr lang="en-GB" sz="1200" dirty="0">
                <a:solidFill>
                  <a:schemeClr val="tx1"/>
                </a:solidFill>
              </a:rPr>
              <a:t>Andrew Stretton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January 2018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19FE62-CD98-4403-8DF1-B596A08E94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825049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CIA TRAINING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6DB35E0-A726-4549-B291-8637A1CDBAFF}"/>
              </a:ext>
            </a:extLst>
          </p:cNvPr>
          <p:cNvSpPr txBox="1">
            <a:spLocks/>
          </p:cNvSpPr>
          <p:nvPr/>
        </p:nvSpPr>
        <p:spPr>
          <a:xfrm>
            <a:off x="1965390" y="1811862"/>
            <a:ext cx="5308866" cy="86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8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CIA TRAINING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ABA28A2-B07C-4848-A4B3-5DA526BEBEC2}"/>
              </a:ext>
            </a:extLst>
          </p:cNvPr>
          <p:cNvSpPr txBox="1">
            <a:spLocks/>
          </p:cNvSpPr>
          <p:nvPr/>
        </p:nvSpPr>
        <p:spPr>
          <a:xfrm>
            <a:off x="1890627" y="3016475"/>
            <a:ext cx="5308866" cy="82504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That Counts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DC063C-EF2A-445F-A8A9-8C60CAE3FA79}"/>
              </a:ext>
            </a:extLst>
          </p:cNvPr>
          <p:cNvSpPr txBox="1">
            <a:spLocks/>
          </p:cNvSpPr>
          <p:nvPr/>
        </p:nvSpPr>
        <p:spPr>
          <a:xfrm>
            <a:off x="1890627" y="3185252"/>
            <a:ext cx="5364000" cy="86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8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GB" sz="2400" dirty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Training That Counts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CA47316-B33C-4DB0-8534-62B7DCF790FE}"/>
              </a:ext>
            </a:extLst>
          </p:cNvPr>
          <p:cNvSpPr txBox="1">
            <a:spLocks/>
          </p:cNvSpPr>
          <p:nvPr/>
        </p:nvSpPr>
        <p:spPr>
          <a:xfrm>
            <a:off x="1913998" y="4561652"/>
            <a:ext cx="5292000" cy="86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8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GB" sz="1200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Presented By</a:t>
            </a:r>
          </a:p>
          <a:p>
            <a:r>
              <a:rPr lang="en-GB" sz="1200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Andrew Stretton</a:t>
            </a:r>
          </a:p>
          <a:p>
            <a:r>
              <a:rPr lang="en-GB" sz="1200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January 2018</a:t>
            </a:r>
          </a:p>
        </p:txBody>
      </p:sp>
    </p:spTree>
    <p:extLst>
      <p:ext uri="{BB962C8B-B14F-4D97-AF65-F5344CB8AC3E}">
        <p14:creationId xmlns:p14="http://schemas.microsoft.com/office/powerpoint/2010/main" val="186952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250" advClick="0" advTm="0">
        <p14:vortex dir="r"/>
        <p:sndAc>
          <p:stSnd>
            <p:snd r:embed="rId2" name="chimes.wav"/>
          </p:stSnd>
        </p:sndAc>
      </p:transition>
    </mc:Choice>
    <mc:Fallback xmlns="">
      <p:transition spd="slow" advClick="0" advTm="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repeatCount="300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4" grpId="0"/>
      <p:bldP spid="4" grpId="2"/>
      <p:bldP spid="6" grpId="0"/>
      <p:bldP spid="6" grpId="1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461A2-F8E0-4437-A5A8-FB3001372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5" y="476672"/>
            <a:ext cx="6798735" cy="1087843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800" dirty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Staff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9CB1EF-9A08-4B27-A19C-0F32AB03D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8938" y="6029920"/>
            <a:ext cx="395510" cy="279400"/>
          </a:xfrm>
        </p:spPr>
        <p:txBody>
          <a:bodyPr/>
          <a:lstStyle/>
          <a:p>
            <a:fld id="{550787A2-6CE6-4614-AFDE-77D755E45BFE}" type="slidenum">
              <a:rPr lang="en-GB" smtClean="0"/>
              <a:pPr/>
              <a:t>2</a:t>
            </a:fld>
            <a:endParaRPr lang="en-GB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C2BEEB8-1298-4C8E-9B13-A1FD04368D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7823674"/>
              </p:ext>
            </p:extLst>
          </p:nvPr>
        </p:nvGraphicFramePr>
        <p:xfrm>
          <a:off x="757808" y="1769376"/>
          <a:ext cx="7846640" cy="4260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0E3A2FB-B46C-40A1-BB4D-B5FDE0888358}"/>
              </a:ext>
            </a:extLst>
          </p:cNvPr>
          <p:cNvCxnSpPr>
            <a:cxnSpLocks/>
          </p:cNvCxnSpPr>
          <p:nvPr/>
        </p:nvCxnSpPr>
        <p:spPr>
          <a:xfrm>
            <a:off x="1274233" y="140615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42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250" advClick="0" advTm="5000">
        <p14:vortex dir="r"/>
        <p:sndAc>
          <p:stSnd>
            <p:snd r:embed="rId2" name="chimes.wav"/>
          </p:stSnd>
        </p:sndAc>
      </p:transition>
    </mc:Choice>
    <mc:Fallback xmlns="">
      <p:transition spd="slow" advClick="0" advTm="5000">
        <p:fade/>
        <p:sndAc>
          <p:stSnd>
            <p:snd r:embed="rId8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332656"/>
            <a:ext cx="6798734" cy="1303867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800" dirty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Company Ethic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F0E6388-7C61-46CC-864E-58F3DF613B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77018"/>
              </p:ext>
            </p:extLst>
          </p:nvPr>
        </p:nvGraphicFramePr>
        <p:xfrm>
          <a:off x="477536" y="1682468"/>
          <a:ext cx="7838880" cy="4301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E285E-F7AF-4C7F-82DB-D0BD21935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8938" y="6029920"/>
            <a:ext cx="395510" cy="279400"/>
          </a:xfrm>
        </p:spPr>
        <p:txBody>
          <a:bodyPr/>
          <a:lstStyle/>
          <a:p>
            <a:fld id="{8A4549DA-9AEA-47D6-8C0B-DDED29163643}" type="slidenum">
              <a:rPr lang="en-GB" smtClean="0"/>
              <a:pPr/>
              <a:t>3</a:t>
            </a:fld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B232E91-D96E-4C0F-8192-B689349218FC}"/>
              </a:ext>
            </a:extLst>
          </p:cNvPr>
          <p:cNvCxnSpPr/>
          <p:nvPr/>
        </p:nvCxnSpPr>
        <p:spPr>
          <a:xfrm>
            <a:off x="1274233" y="1478167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250" advClick="0" advTm="5000">
        <p14:vortex dir="r"/>
        <p:sndAc>
          <p:stSnd>
            <p:snd r:embed="rId2" name="chimes.wav"/>
          </p:stSnd>
        </p:sndAc>
      </p:transition>
    </mc:Choice>
    <mc:Fallback xmlns="">
      <p:transition spd="slow" advClick="0" advTm="5000">
        <p:fade/>
        <p:sndAc>
          <p:stSnd>
            <p:snd r:embed="rId8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332656"/>
            <a:ext cx="6798734" cy="1303867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800" dirty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&amp; Safe</a:t>
            </a:r>
            <a:r>
              <a:rPr lang="en-GB" sz="4800" b="1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E9CB2E0-7CF3-4C4D-A9B2-162A4E1ED3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7299596"/>
              </p:ext>
            </p:extLst>
          </p:nvPr>
        </p:nvGraphicFramePr>
        <p:xfrm>
          <a:off x="1043608" y="1916833"/>
          <a:ext cx="7067544" cy="4018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5A28E-FB6B-45EB-84D5-AD5788A87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8938" y="6029920"/>
            <a:ext cx="395510" cy="279400"/>
          </a:xfrm>
        </p:spPr>
        <p:txBody>
          <a:bodyPr/>
          <a:lstStyle/>
          <a:p>
            <a:fld id="{8A4549DA-9AEA-47D6-8C0B-DDED29163643}" type="slidenum">
              <a:rPr lang="en-GB" smtClean="0"/>
              <a:pPr/>
              <a:t>4</a:t>
            </a:fld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E58253B-EC07-4D12-AE8F-BF6D7DF2E7D4}"/>
              </a:ext>
            </a:extLst>
          </p:cNvPr>
          <p:cNvCxnSpPr/>
          <p:nvPr/>
        </p:nvCxnSpPr>
        <p:spPr>
          <a:xfrm>
            <a:off x="1274233" y="1478167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250" advClick="0" advTm="5000">
        <p14:vortex dir="r"/>
        <p:sndAc>
          <p:stSnd>
            <p:snd r:embed="rId2" name="chimes.wav"/>
          </p:stSnd>
        </p:sndAc>
      </p:transition>
    </mc:Choice>
    <mc:Fallback xmlns="">
      <p:transition spd="slow" advClick="0" advTm="5000">
        <p:fade/>
        <p:sndAc>
          <p:stSnd>
            <p:snd r:embed="rId8" name="chimes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332656"/>
            <a:ext cx="6798734" cy="1303867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800" dirty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Courses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F841A-7957-49BD-A092-970042FB6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8938" y="6029920"/>
            <a:ext cx="395510" cy="279400"/>
          </a:xfrm>
        </p:spPr>
        <p:txBody>
          <a:bodyPr/>
          <a:lstStyle/>
          <a:p>
            <a:fld id="{12739436-309F-4B00-AC61-D2C03F679D06}" type="slidenum">
              <a:rPr lang="en-GB" smtClean="0"/>
              <a:pPr/>
              <a:t>5</a:t>
            </a:fld>
            <a:endParaRPr lang="en-GB" dirty="0"/>
          </a:p>
        </p:txBody>
      </p:sp>
      <p:graphicFrame>
        <p:nvGraphicFramePr>
          <p:cNvPr id="29" name="Content Placeholder 28">
            <a:extLst>
              <a:ext uri="{FF2B5EF4-FFF2-40B4-BE49-F238E27FC236}">
                <a16:creationId xmlns:a16="http://schemas.microsoft.com/office/drawing/2014/main" id="{5BDF274F-A8CC-4DC2-A7A9-1E1CE0865B2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4268829"/>
              </p:ext>
            </p:extLst>
          </p:nvPr>
        </p:nvGraphicFramePr>
        <p:xfrm>
          <a:off x="4645152" y="1988840"/>
          <a:ext cx="3337560" cy="3945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8" name="Content Placeholder 27">
            <a:extLst>
              <a:ext uri="{FF2B5EF4-FFF2-40B4-BE49-F238E27FC236}">
                <a16:creationId xmlns:a16="http://schemas.microsoft.com/office/drawing/2014/main" id="{99A900AD-35FD-4097-9D3E-275EA36B574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31569970"/>
              </p:ext>
            </p:extLst>
          </p:nvPr>
        </p:nvGraphicFramePr>
        <p:xfrm>
          <a:off x="1176866" y="1988840"/>
          <a:ext cx="3337560" cy="3945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54753FB-46F8-4FF1-B091-D84DAAAC496C}"/>
              </a:ext>
            </a:extLst>
          </p:cNvPr>
          <p:cNvCxnSpPr/>
          <p:nvPr/>
        </p:nvCxnSpPr>
        <p:spPr>
          <a:xfrm>
            <a:off x="1274233" y="1478167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250" advClick="0" advTm="5000">
        <p14:vortex dir="r"/>
        <p:sndAc>
          <p:stSnd>
            <p:snd r:embed="rId2" name="chimes.wav"/>
          </p:stSnd>
        </p:sndAc>
      </p:transition>
    </mc:Choice>
    <mc:Fallback xmlns="">
      <p:transition spd="slow" advClick="0" advTm="5000">
        <p:fade/>
        <p:sndAc>
          <p:stSnd>
            <p:snd r:embed="rId13" name="chimes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332656"/>
            <a:ext cx="6798734" cy="1303867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800" dirty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Programme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8BB71-6B84-4A21-B8D5-017324E96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8938" y="6029920"/>
            <a:ext cx="395510" cy="279400"/>
          </a:xfrm>
        </p:spPr>
        <p:txBody>
          <a:bodyPr/>
          <a:lstStyle/>
          <a:p>
            <a:fld id="{8A4549DA-9AEA-47D6-8C0B-DDED29163643}" type="slidenum">
              <a:rPr lang="en-GB" smtClean="0"/>
              <a:pPr/>
              <a:t>6</a:t>
            </a:fld>
            <a:endParaRPr lang="en-GB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1C50525-49F6-4A69-8377-BC48115B42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468762"/>
              </p:ext>
            </p:extLst>
          </p:nvPr>
        </p:nvGraphicFramePr>
        <p:xfrm>
          <a:off x="754140" y="1636522"/>
          <a:ext cx="7634284" cy="4393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F3FCBEC-7BB3-40B6-9DAF-FD7E221C12B2}"/>
              </a:ext>
            </a:extLst>
          </p:cNvPr>
          <p:cNvCxnSpPr/>
          <p:nvPr/>
        </p:nvCxnSpPr>
        <p:spPr>
          <a:xfrm>
            <a:off x="1274233" y="1478167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250" advClick="0" advTm="5000">
        <p14:vortex dir="r"/>
        <p:sndAc>
          <p:stSnd>
            <p:snd r:embed="rId2" name="chimes.wav"/>
          </p:stSnd>
        </p:sndAc>
      </p:transition>
    </mc:Choice>
    <mc:Fallback xmlns="">
      <p:transition spd="slow" advClick="0" advTm="5000">
        <p:fade/>
        <p:sndAc>
          <p:stSnd>
            <p:snd r:embed="rId8" name="chimes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332656"/>
            <a:ext cx="6798734" cy="1303867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800" dirty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Sales Jan - Apr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8BB71-6B84-4A21-B8D5-017324E96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8938" y="6029920"/>
            <a:ext cx="395510" cy="279400"/>
          </a:xfrm>
        </p:spPr>
        <p:txBody>
          <a:bodyPr/>
          <a:lstStyle/>
          <a:p>
            <a:fld id="{8A4549DA-9AEA-47D6-8C0B-DDED29163643}" type="slidenum">
              <a:rPr lang="en-GB" smtClean="0"/>
              <a:pPr/>
              <a:t>7</a:t>
            </a:fld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F3FCBEC-7BB3-40B6-9DAF-FD7E221C12B2}"/>
              </a:ext>
            </a:extLst>
          </p:cNvPr>
          <p:cNvCxnSpPr/>
          <p:nvPr/>
        </p:nvCxnSpPr>
        <p:spPr>
          <a:xfrm>
            <a:off x="1274233" y="1478167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57B303E-8723-415B-9539-F889B7C3B9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200989"/>
              </p:ext>
            </p:extLst>
          </p:nvPr>
        </p:nvGraphicFramePr>
        <p:xfrm>
          <a:off x="755576" y="1739933"/>
          <a:ext cx="7632848" cy="428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058006" imgH="4248183" progId="Excel.Sheet.12">
                  <p:link/>
                </p:oleObj>
              </mc:Choice>
              <mc:Fallback>
                <p:oleObj name="Worksheet" r:id="rId3" imgW="7058006" imgH="4248183" progId="Excel.Sheet.12">
                  <p:link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576" y="1739933"/>
                        <a:ext cx="7632848" cy="4289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612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250" advClick="0" advTm="5000">
        <p14:vortex dir="r"/>
        <p:sndAc>
          <p:stSnd>
            <p:snd r:embed="rId2" name="chimes.wav"/>
          </p:stSnd>
        </p:sndAc>
      </p:transition>
    </mc:Choice>
    <mc:Fallback xmlns="">
      <p:transition spd="slow" advClick="0" advTm="5000">
        <p:fade/>
        <p:sndAc>
          <p:stSnd>
            <p:snd r:embed="rId8" name="chimes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8BB71-6B84-4A21-B8D5-017324E96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8938" y="6029920"/>
            <a:ext cx="395510" cy="279400"/>
          </a:xfrm>
        </p:spPr>
        <p:txBody>
          <a:bodyPr/>
          <a:lstStyle/>
          <a:p>
            <a:fld id="{8A4549DA-9AEA-47D6-8C0B-DDED29163643}" type="slidenum">
              <a:rPr lang="en-GB" smtClean="0"/>
              <a:pPr/>
              <a:t>8</a:t>
            </a:fld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F3FCBEC-7BB3-40B6-9DAF-FD7E221C12B2}"/>
              </a:ext>
            </a:extLst>
          </p:cNvPr>
          <p:cNvCxnSpPr/>
          <p:nvPr/>
        </p:nvCxnSpPr>
        <p:spPr>
          <a:xfrm>
            <a:off x="1274233" y="1478167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hlinkClick r:id="rId4" tooltip="PDF Version"/>
            <a:extLst>
              <a:ext uri="{FF2B5EF4-FFF2-40B4-BE49-F238E27FC236}">
                <a16:creationId xmlns:a16="http://schemas.microsoft.com/office/drawing/2014/main" id="{188617A4-75DE-4B72-B779-4A71437A77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8617" y="3841952"/>
            <a:ext cx="3217356" cy="2187968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hlinkClick r:id="rId6" tooltip="Rehearse Timings Version"/>
            <a:extLst>
              <a:ext uri="{FF2B5EF4-FFF2-40B4-BE49-F238E27FC236}">
                <a16:creationId xmlns:a16="http://schemas.microsoft.com/office/drawing/2014/main" id="{CF37DD1A-18D5-4FB0-91FB-95DCE0E1EF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200" y="1808342"/>
            <a:ext cx="3217356" cy="21879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  <a:softEdge rad="31750"/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7" name="Picture 16">
            <a:hlinkClick r:id="rId7" tooltip="Recorded Timing Version"/>
            <a:extLst>
              <a:ext uri="{FF2B5EF4-FFF2-40B4-BE49-F238E27FC236}">
                <a16:creationId xmlns:a16="http://schemas.microsoft.com/office/drawing/2014/main" id="{BE17D4F1-0041-4AB2-BA54-D24D205A22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6573" y="1482165"/>
            <a:ext cx="3217356" cy="2187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8" name="Picture 17">
            <a:hlinkClick r:id="rId8" tooltip="Video Version.mp4"/>
            <a:extLst>
              <a:ext uri="{FF2B5EF4-FFF2-40B4-BE49-F238E27FC236}">
                <a16:creationId xmlns:a16="http://schemas.microsoft.com/office/drawing/2014/main" id="{BE063642-38E7-4B37-AD60-D59AFFF6A3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200" y="4077072"/>
            <a:ext cx="3217356" cy="218796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1" name="Rectangle 2">
            <a:extLst>
              <a:ext uri="{FF2B5EF4-FFF2-40B4-BE49-F238E27FC236}">
                <a16:creationId xmlns:a16="http://schemas.microsoft.com/office/drawing/2014/main" id="{38D8DBC7-38D3-481C-9CAE-FDD31E205F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6866" y="332656"/>
            <a:ext cx="6798734" cy="1303867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800" dirty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Slide Shows</a:t>
            </a:r>
          </a:p>
        </p:txBody>
      </p:sp>
      <p:sp>
        <p:nvSpPr>
          <p:cNvPr id="5" name="Wave 4">
            <a:extLst>
              <a:ext uri="{FF2B5EF4-FFF2-40B4-BE49-F238E27FC236}">
                <a16:creationId xmlns:a16="http://schemas.microsoft.com/office/drawing/2014/main" id="{BC76E94B-9B2B-4587-A58D-2D026F76AD7B}"/>
              </a:ext>
            </a:extLst>
          </p:cNvPr>
          <p:cNvSpPr/>
          <p:nvPr/>
        </p:nvSpPr>
        <p:spPr>
          <a:xfrm>
            <a:off x="1872000" y="7049"/>
            <a:ext cx="5400000" cy="396000"/>
          </a:xfrm>
          <a:prstGeom prst="wave">
            <a:avLst/>
          </a:prstGeom>
          <a:solidFill>
            <a:srgbClr val="FF0000"/>
          </a:solidFill>
          <a:ln>
            <a:extLst>
              <a:ext uri="{C807C97D-BFC1-408E-A445-0C87EB9F89A2}">
                <ask:lineSketchStyleProps xmlns:ask="http://schemas.microsoft.com/office/drawing/2018/sketchyshapes" sd="3029823610">
                  <a:custGeom>
                    <a:avLst/>
                    <a:gdLst>
                      <a:gd name="connsiteX0" fmla="*/ 0 w 4377887"/>
                      <a:gd name="connsiteY0" fmla="*/ 41582 h 332656"/>
                      <a:gd name="connsiteX1" fmla="*/ 4377887 w 4377887"/>
                      <a:gd name="connsiteY1" fmla="*/ 41582 h 332656"/>
                      <a:gd name="connsiteX2" fmla="*/ 4377887 w 4377887"/>
                      <a:gd name="connsiteY2" fmla="*/ 291074 h 332656"/>
                      <a:gd name="connsiteX3" fmla="*/ 0 w 4377887"/>
                      <a:gd name="connsiteY3" fmla="*/ 291074 h 332656"/>
                      <a:gd name="connsiteX4" fmla="*/ 0 w 4377887"/>
                      <a:gd name="connsiteY4" fmla="*/ 41582 h 3326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77887" h="332656" fill="none" extrusionOk="0">
                        <a:moveTo>
                          <a:pt x="0" y="41582"/>
                        </a:moveTo>
                        <a:cubicBezTo>
                          <a:pt x="1117716" y="-315678"/>
                          <a:pt x="3014919" y="313194"/>
                          <a:pt x="4377887" y="41582"/>
                        </a:cubicBezTo>
                        <a:cubicBezTo>
                          <a:pt x="4407594" y="102404"/>
                          <a:pt x="4350908" y="220880"/>
                          <a:pt x="4377887" y="291074"/>
                        </a:cubicBezTo>
                        <a:cubicBezTo>
                          <a:pt x="3002241" y="633413"/>
                          <a:pt x="1632511" y="116977"/>
                          <a:pt x="0" y="291074"/>
                        </a:cubicBezTo>
                        <a:cubicBezTo>
                          <a:pt x="-17230" y="236889"/>
                          <a:pt x="13812" y="144812"/>
                          <a:pt x="0" y="41582"/>
                        </a:cubicBezTo>
                        <a:close/>
                      </a:path>
                      <a:path w="4377887" h="332656" stroke="0" extrusionOk="0">
                        <a:moveTo>
                          <a:pt x="0" y="41582"/>
                        </a:moveTo>
                        <a:cubicBezTo>
                          <a:pt x="1725021" y="128170"/>
                          <a:pt x="3108357" y="528711"/>
                          <a:pt x="4377887" y="41582"/>
                        </a:cubicBezTo>
                        <a:cubicBezTo>
                          <a:pt x="4397105" y="165219"/>
                          <a:pt x="4367607" y="239054"/>
                          <a:pt x="4377887" y="291074"/>
                        </a:cubicBezTo>
                        <a:cubicBezTo>
                          <a:pt x="2963253" y="146123"/>
                          <a:pt x="1568952" y="-56450"/>
                          <a:pt x="0" y="291074"/>
                        </a:cubicBezTo>
                        <a:cubicBezTo>
                          <a:pt x="-13748" y="201285"/>
                          <a:pt x="26810" y="156185"/>
                          <a:pt x="0" y="4158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 tooltip="1st Previous Application Book"/>
              </a:rPr>
              <a:t>1. Advanced PowerPoint  2013 - 2016 Animation Presentation Book Next</a:t>
            </a:r>
            <a:endParaRPr lang="en-GB" sz="1200" b="1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Wave 10">
            <a:extLst>
              <a:ext uri="{FF2B5EF4-FFF2-40B4-BE49-F238E27FC236}">
                <a16:creationId xmlns:a16="http://schemas.microsoft.com/office/drawing/2014/main" id="{47204D2A-372F-4B75-BEEF-67CF25D08392}"/>
              </a:ext>
            </a:extLst>
          </p:cNvPr>
          <p:cNvSpPr/>
          <p:nvPr/>
        </p:nvSpPr>
        <p:spPr>
          <a:xfrm>
            <a:off x="1314000" y="6462000"/>
            <a:ext cx="6516000" cy="396000"/>
          </a:xfrm>
          <a:prstGeom prst="wave">
            <a:avLst/>
          </a:prstGeom>
          <a:solidFill>
            <a:srgbClr val="7030A0"/>
          </a:solidFill>
          <a:ln>
            <a:extLst>
              <a:ext uri="{C807C97D-BFC1-408E-A445-0C87EB9F89A2}">
                <ask:lineSketchStyleProps xmlns:ask="http://schemas.microsoft.com/office/drawing/2018/sketchyshapes" sd="3029823610">
                  <a:custGeom>
                    <a:avLst/>
                    <a:gdLst>
                      <a:gd name="connsiteX0" fmla="*/ 0 w 4377887"/>
                      <a:gd name="connsiteY0" fmla="*/ 41582 h 332656"/>
                      <a:gd name="connsiteX1" fmla="*/ 4377887 w 4377887"/>
                      <a:gd name="connsiteY1" fmla="*/ 41582 h 332656"/>
                      <a:gd name="connsiteX2" fmla="*/ 4377887 w 4377887"/>
                      <a:gd name="connsiteY2" fmla="*/ 291074 h 332656"/>
                      <a:gd name="connsiteX3" fmla="*/ 0 w 4377887"/>
                      <a:gd name="connsiteY3" fmla="*/ 291074 h 332656"/>
                      <a:gd name="connsiteX4" fmla="*/ 0 w 4377887"/>
                      <a:gd name="connsiteY4" fmla="*/ 41582 h 3326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77887" h="332656" fill="none" extrusionOk="0">
                        <a:moveTo>
                          <a:pt x="0" y="41582"/>
                        </a:moveTo>
                        <a:cubicBezTo>
                          <a:pt x="1117716" y="-315678"/>
                          <a:pt x="3014919" y="313194"/>
                          <a:pt x="4377887" y="41582"/>
                        </a:cubicBezTo>
                        <a:cubicBezTo>
                          <a:pt x="4407594" y="102404"/>
                          <a:pt x="4350908" y="220880"/>
                          <a:pt x="4377887" y="291074"/>
                        </a:cubicBezTo>
                        <a:cubicBezTo>
                          <a:pt x="3002241" y="633413"/>
                          <a:pt x="1632511" y="116977"/>
                          <a:pt x="0" y="291074"/>
                        </a:cubicBezTo>
                        <a:cubicBezTo>
                          <a:pt x="-17230" y="236889"/>
                          <a:pt x="13812" y="144812"/>
                          <a:pt x="0" y="41582"/>
                        </a:cubicBezTo>
                        <a:close/>
                      </a:path>
                      <a:path w="4377887" h="332656" stroke="0" extrusionOk="0">
                        <a:moveTo>
                          <a:pt x="0" y="41582"/>
                        </a:moveTo>
                        <a:cubicBezTo>
                          <a:pt x="1725021" y="128170"/>
                          <a:pt x="3108357" y="528711"/>
                          <a:pt x="4377887" y="41582"/>
                        </a:cubicBezTo>
                        <a:cubicBezTo>
                          <a:pt x="4397105" y="165219"/>
                          <a:pt x="4367607" y="239054"/>
                          <a:pt x="4377887" y="291074"/>
                        </a:cubicBezTo>
                        <a:cubicBezTo>
                          <a:pt x="2963253" y="146123"/>
                          <a:pt x="1568952" y="-56450"/>
                          <a:pt x="0" y="291074"/>
                        </a:cubicBezTo>
                        <a:cubicBezTo>
                          <a:pt x="-13748" y="201285"/>
                          <a:pt x="26810" y="156185"/>
                          <a:pt x="0" y="4158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 tooltip="2nd Previous Application Book"/>
              </a:rPr>
              <a:t>2. Advanced PowerPoint  2013 Animation Presentation (BROWSER GUIDED) Book Next</a:t>
            </a:r>
            <a:endParaRPr lang="en-GB" sz="1200" b="1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788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250" advClick="0" advTm="5000">
        <p14:vortex dir="r"/>
        <p:sndAc>
          <p:stSnd>
            <p:snd r:embed="rId2" name="chimes.wav"/>
          </p:stSnd>
        </p:sndAc>
      </p:transition>
    </mc:Choice>
    <mc:Fallback xmlns="">
      <p:transition spd="slow" advClick="0" advTm="5000">
        <p:fade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animBg="1"/>
      <p:bldP spid="11" grpId="0" uiExpan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1442</TotalTime>
  <Words>186</Words>
  <Application>Microsoft Office PowerPoint</Application>
  <PresentationFormat>On-screen Show (4:3)</PresentationFormat>
  <Paragraphs>70</Paragraphs>
  <Slides>8</Slides>
  <Notes>0</Notes>
  <HiddenSlides>0</HiddenSlides>
  <MMClips>0</MMClips>
  <ScaleCrop>false</ScaleCrop>
  <HeadingPairs>
    <vt:vector size="10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8</vt:i4>
      </vt:variant>
      <vt:variant>
        <vt:lpstr>Custom Shows</vt:lpstr>
      </vt:variant>
      <vt:variant>
        <vt:i4>1</vt:i4>
      </vt:variant>
    </vt:vector>
  </HeadingPairs>
  <TitlesOfParts>
    <vt:vector size="13" baseType="lpstr">
      <vt:lpstr>Arial</vt:lpstr>
      <vt:lpstr>Calibri</vt:lpstr>
      <vt:lpstr>Organic</vt:lpstr>
      <vt:lpstr>file:///C:\Users\Andrerw%20Stretton\Documents\Course%20Gate\PowerPoint%202007\6.%20Integrating%20Microsoft%20Office%20Files\2.%20Embed%20&amp;%20Link%20Content\Product%20Sales.xlsx!Data!%5bProduct%20Sales.xlsx%5dData%20Chart%201</vt:lpstr>
      <vt:lpstr>CIA TRAINING</vt:lpstr>
      <vt:lpstr>The Staff</vt:lpstr>
      <vt:lpstr>Company Ethic</vt:lpstr>
      <vt:lpstr>Health &amp; Safety</vt:lpstr>
      <vt:lpstr>Training Courses</vt:lpstr>
      <vt:lpstr>Training Programme</vt:lpstr>
      <vt:lpstr>Product Sales Jan - Apr</vt:lpstr>
      <vt:lpstr>Slide Shows</vt:lpstr>
      <vt:lpstr>Custom Show 1</vt:lpstr>
    </vt:vector>
  </TitlesOfParts>
  <Company>CIA Training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Courses</dc:title>
  <dc:creator>Ian Chapman</dc:creator>
  <cp:lastModifiedBy>Andrew Stretton</cp:lastModifiedBy>
  <cp:revision>220</cp:revision>
  <dcterms:created xsi:type="dcterms:W3CDTF">2003-03-19T15:48:54Z</dcterms:created>
  <dcterms:modified xsi:type="dcterms:W3CDTF">2022-10-18T11:16:54Z</dcterms:modified>
</cp:coreProperties>
</file>